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7"/>
  </p:notesMasterIdLst>
  <p:sldIdLst>
    <p:sldId id="256" r:id="rId2"/>
    <p:sldId id="291" r:id="rId3"/>
    <p:sldId id="261" r:id="rId4"/>
    <p:sldId id="257" r:id="rId5"/>
    <p:sldId id="270" r:id="rId6"/>
    <p:sldId id="258" r:id="rId7"/>
    <p:sldId id="262" r:id="rId8"/>
    <p:sldId id="281" r:id="rId9"/>
    <p:sldId id="277" r:id="rId10"/>
    <p:sldId id="271" r:id="rId11"/>
    <p:sldId id="263" r:id="rId12"/>
    <p:sldId id="260" r:id="rId13"/>
    <p:sldId id="282" r:id="rId14"/>
    <p:sldId id="286" r:id="rId15"/>
    <p:sldId id="317" r:id="rId16"/>
  </p:sldIdLst>
  <p:sldSz cx="9144000" cy="5143500" type="screen16x9"/>
  <p:notesSz cx="6858000" cy="9144000"/>
  <p:embeddedFontLst>
    <p:embeddedFont>
      <p:font typeface="Roboto Condensed Light" panose="02000000000000000000" pitchFamily="2" charset="0"/>
      <p:regular r:id="rId18"/>
      <p:italic r:id="rId19"/>
    </p:embeddedFont>
    <p:embeddedFont>
      <p:font typeface="Saira SemiCondensed ExtraBold" panose="020B0604020202020204" charset="0"/>
      <p:bold r:id="rId20"/>
    </p:embeddedFont>
    <p:embeddedFont>
      <p:font typeface="Sora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teri" id="{E4D42FA4-EB09-45C2-B5A0-0E7FCC19A439}">
          <p14:sldIdLst>
            <p14:sldId id="256"/>
            <p14:sldId id="291"/>
            <p14:sldId id="261"/>
            <p14:sldId id="257"/>
            <p14:sldId id="270"/>
            <p14:sldId id="258"/>
            <p14:sldId id="262"/>
            <p14:sldId id="281"/>
            <p14:sldId id="277"/>
            <p14:sldId id="271"/>
            <p14:sldId id="263"/>
            <p14:sldId id="260"/>
            <p14:sldId id="282"/>
            <p14:sldId id="28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A62D93-FEE3-4E4F-B47F-4A5E94983425}">
  <a:tblStyle styleId="{69A62D93-FEE3-4E4F-B47F-4A5E949834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122E99-958C-417D-8098-9CFF302161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eebc273f4e_0_19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eebc273f4e_0_19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ea901b6474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ea901b6474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ea78fb5e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ea78fb5e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eebc273f4e_0_19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eebc273f4e_0_19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geebc273f4e_0_2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7" name="Google Shape;4367;geebc273f4e_0_2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geebc273f4e_0_2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0" name="Google Shape;4870;geebc273f4e_0_21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ea901b6474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ea901b6474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a901b64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ea901b64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eebc273f4e_0_19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eebc273f4e_0_19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ebc273f4e_0_2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ebc273f4e_0_22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ea901b6474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ea901b6474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eebc273f4e_0_19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eebc273f4e_0_19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eebc273f4e_0_19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eebc273f4e_0_19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799990">
            <a:off x="-621258" y="2601494"/>
            <a:ext cx="3812743" cy="381274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body" idx="1"/>
          </p:nvPr>
        </p:nvSpPr>
        <p:spPr>
          <a:xfrm>
            <a:off x="717425" y="1524450"/>
            <a:ext cx="4099800" cy="23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/>
          <p:nvPr/>
        </p:nvSpPr>
        <p:spPr>
          <a:xfrm rot="1799997" flipH="1">
            <a:off x="6537827" y="30810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title" hasCustomPrompt="1"/>
          </p:nvPr>
        </p:nvSpPr>
        <p:spPr>
          <a:xfrm>
            <a:off x="745459" y="1736319"/>
            <a:ext cx="17145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1"/>
          </p:nvPr>
        </p:nvSpPr>
        <p:spPr>
          <a:xfrm>
            <a:off x="745459" y="3612750"/>
            <a:ext cx="1714500" cy="8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 idx="2" hasCustomPrompt="1"/>
          </p:nvPr>
        </p:nvSpPr>
        <p:spPr>
          <a:xfrm>
            <a:off x="2724985" y="1736313"/>
            <a:ext cx="17145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3"/>
          </p:nvPr>
        </p:nvSpPr>
        <p:spPr>
          <a:xfrm>
            <a:off x="2724985" y="3612750"/>
            <a:ext cx="1714500" cy="8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title" idx="4" hasCustomPrompt="1"/>
          </p:nvPr>
        </p:nvSpPr>
        <p:spPr>
          <a:xfrm>
            <a:off x="4704509" y="1736331"/>
            <a:ext cx="17145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27"/>
          <p:cNvSpPr txBox="1">
            <a:spLocks noGrp="1"/>
          </p:cNvSpPr>
          <p:nvPr>
            <p:ph type="subTitle" idx="5"/>
          </p:nvPr>
        </p:nvSpPr>
        <p:spPr>
          <a:xfrm>
            <a:off x="4704509" y="3612750"/>
            <a:ext cx="1714500" cy="8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title" idx="7" hasCustomPrompt="1"/>
          </p:nvPr>
        </p:nvSpPr>
        <p:spPr>
          <a:xfrm>
            <a:off x="6684034" y="1736331"/>
            <a:ext cx="17145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8"/>
          </p:nvPr>
        </p:nvSpPr>
        <p:spPr>
          <a:xfrm>
            <a:off x="6684034" y="3612750"/>
            <a:ext cx="1714500" cy="8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 idx="9"/>
          </p:nvPr>
        </p:nvSpPr>
        <p:spPr>
          <a:xfrm>
            <a:off x="745466" y="3179600"/>
            <a:ext cx="17145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 idx="13"/>
          </p:nvPr>
        </p:nvSpPr>
        <p:spPr>
          <a:xfrm>
            <a:off x="2724991" y="3179600"/>
            <a:ext cx="17145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title" idx="14"/>
          </p:nvPr>
        </p:nvSpPr>
        <p:spPr>
          <a:xfrm>
            <a:off x="4704516" y="3179600"/>
            <a:ext cx="17145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title" idx="15"/>
          </p:nvPr>
        </p:nvSpPr>
        <p:spPr>
          <a:xfrm>
            <a:off x="6684041" y="3179600"/>
            <a:ext cx="1714500" cy="3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3" name="Google Shape;233;p27"/>
          <p:cNvSpPr/>
          <p:nvPr/>
        </p:nvSpPr>
        <p:spPr>
          <a:xfrm rot="2205458" flipH="1">
            <a:off x="5769156" y="-1232633"/>
            <a:ext cx="3544286" cy="354428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1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28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1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29"/>
          <p:cNvSpPr/>
          <p:nvPr/>
        </p:nvSpPr>
        <p:spPr>
          <a:xfrm rot="1805619" flipH="1">
            <a:off x="6380019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30"/>
          <p:cNvSpPr/>
          <p:nvPr/>
        </p:nvSpPr>
        <p:spPr>
          <a:xfrm rot="611828" flipH="1">
            <a:off x="5476426" y="-627453"/>
            <a:ext cx="4200481" cy="420048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5" name="Google Shape;295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6" name="Google Shape;296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" name="Google Shape;321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5" name="Google Shape;325;p41"/>
              <p:cNvSpPr/>
              <p:nvPr/>
            </p:nvSpPr>
            <p:spPr>
              <a:xfrm rot="-6510132" flipH="1">
                <a:off x="7242777" y="3847741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 rot="-6510132" flipH="1">
                <a:off x="7084001" y="3900759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 rot="-6510132" flipH="1">
                <a:off x="6925225" y="3953777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 rot="-6510132" flipH="1">
                <a:off x="6766450" y="4006795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5" name="Google Shape;335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" name="Google Shape;340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7" name="Google Shape;347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8" name="Google Shape;348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4" name="Google Shape;374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43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 rot="-288175" flipH="1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7" name="Google Shape;387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8" name="Google Shape;388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4" name="Google Shape;414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4"/>
          <p:cNvSpPr/>
          <p:nvPr/>
        </p:nvSpPr>
        <p:spPr>
          <a:xfrm rot="10584227" flipH="1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1028350" y="302895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1"/>
          </p:nvPr>
        </p:nvSpPr>
        <p:spPr>
          <a:xfrm>
            <a:off x="1096300" y="3475475"/>
            <a:ext cx="1811400" cy="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3598350" y="302895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3666300" y="3475475"/>
            <a:ext cx="1811400" cy="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 idx="4"/>
          </p:nvPr>
        </p:nvSpPr>
        <p:spPr>
          <a:xfrm>
            <a:off x="6168350" y="302895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5"/>
          </p:nvPr>
        </p:nvSpPr>
        <p:spPr>
          <a:xfrm>
            <a:off x="6236300" y="3475475"/>
            <a:ext cx="1811400" cy="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4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800" y="3426900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rot="489472" flipH="1">
            <a:off x="2869317" y="-755258"/>
            <a:ext cx="2994906" cy="29949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7425" y="1233417"/>
            <a:ext cx="770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rot="2351518" flipH="1">
            <a:off x="6547852" y="-948225"/>
            <a:ext cx="3177085" cy="317708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4" name="Google Shape;44;p9"/>
          <p:cNvGrpSpPr/>
          <p:nvPr/>
        </p:nvGrpSpPr>
        <p:grpSpPr>
          <a:xfrm>
            <a:off x="803157" y="593376"/>
            <a:ext cx="545147" cy="506901"/>
            <a:chOff x="4818730" y="3307263"/>
            <a:chExt cx="1827512" cy="1699300"/>
          </a:xfrm>
        </p:grpSpPr>
        <p:sp>
          <p:nvSpPr>
            <p:cNvPr id="45" name="Google Shape;45;p9"/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9"/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9"/>
          <p:cNvGrpSpPr/>
          <p:nvPr/>
        </p:nvGrpSpPr>
        <p:grpSpPr>
          <a:xfrm rot="-3253952" flipH="1">
            <a:off x="8118359" y="4003518"/>
            <a:ext cx="161701" cy="641985"/>
            <a:chOff x="7004550" y="3676293"/>
            <a:chExt cx="161700" cy="641982"/>
          </a:xfrm>
        </p:grpSpPr>
        <p:sp>
          <p:nvSpPr>
            <p:cNvPr id="71" name="Google Shape;71;p9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9"/>
          <p:cNvSpPr/>
          <p:nvPr/>
        </p:nvSpPr>
        <p:spPr>
          <a:xfrm rot="-9000010" flipH="1">
            <a:off x="-621258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2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3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4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5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/>
          <p:nvPr/>
        </p:nvSpPr>
        <p:spPr>
          <a:xfrm rot="-379471">
            <a:off x="6137913" y="-979598"/>
            <a:ext cx="3812763" cy="381276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 rot="-3616141">
            <a:off x="-137241" y="3279189"/>
            <a:ext cx="3287398" cy="3287472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403225" y="1768125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 idx="2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3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4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5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/>
          <p:nvPr/>
        </p:nvSpPr>
        <p:spPr>
          <a:xfrm rot="2199683" flipH="1">
            <a:off x="6184128" y="-356809"/>
            <a:ext cx="3371221" cy="337122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7321939">
            <a:off x="7129947" y="2687830"/>
            <a:ext cx="3287459" cy="32874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/>
          <p:nvPr/>
        </p:nvSpPr>
        <p:spPr>
          <a:xfrm rot="-8100000" flipH="1">
            <a:off x="-265481" y="-1847706"/>
            <a:ext cx="3770571" cy="377057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2"/>
          </p:nvPr>
        </p:nvSpPr>
        <p:spPr>
          <a:xfrm>
            <a:off x="713225" y="3058645"/>
            <a:ext cx="3805800" cy="13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631625" y="20395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1"/>
          </p:nvPr>
        </p:nvSpPr>
        <p:spPr>
          <a:xfrm>
            <a:off x="631625" y="2711675"/>
            <a:ext cx="40512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Char char="●"/>
              <a:defRPr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0" r:id="rId6"/>
    <p:sldLayoutId id="2147483662" r:id="rId7"/>
    <p:sldLayoutId id="2147483667" r:id="rId8"/>
    <p:sldLayoutId id="2147483669" r:id="rId9"/>
    <p:sldLayoutId id="2147483671" r:id="rId10"/>
    <p:sldLayoutId id="2147483673" r:id="rId11"/>
    <p:sldLayoutId id="2147483674" r:id="rId12"/>
    <p:sldLayoutId id="2147483675" r:id="rId13"/>
    <p:sldLayoutId id="2147483676" r:id="rId14"/>
    <p:sldLayoutId id="2147483687" r:id="rId15"/>
    <p:sldLayoutId id="2147483688" r:id="rId16"/>
    <p:sldLayoutId id="2147483689" r:id="rId17"/>
    <p:sldLayoutId id="2147483690" r:id="rId18"/>
    <p:sldLayoutId id="214748369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/>
          <p:nvPr/>
        </p:nvSpPr>
        <p:spPr>
          <a:xfrm>
            <a:off x="4793600" y="4526076"/>
            <a:ext cx="3882084" cy="345719"/>
          </a:xfrm>
          <a:custGeom>
            <a:avLst/>
            <a:gdLst/>
            <a:ahLst/>
            <a:cxnLst/>
            <a:rect l="l" t="t" r="r" b="b"/>
            <a:pathLst>
              <a:path w="99547" h="8847" extrusionOk="0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6115496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Softech Warehouse </a:t>
            </a:r>
            <a:r>
              <a:rPr lang="en" sz="3500" dirty="0">
                <a:solidFill>
                  <a:schemeClr val="accent4"/>
                </a:solidFill>
              </a:rPr>
              <a:t>Company Project Proposal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Kelompok 1</a:t>
            </a:r>
            <a:endParaRPr dirty="0"/>
          </a:p>
        </p:txBody>
      </p:sp>
      <p:sp>
        <p:nvSpPr>
          <p:cNvPr id="436" name="Google Shape;436;p48"/>
          <p:cNvSpPr/>
          <p:nvPr/>
        </p:nvSpPr>
        <p:spPr>
          <a:xfrm rot="10800000" flipH="1">
            <a:off x="4561350" y="2633806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48"/>
          <p:cNvGrpSpPr/>
          <p:nvPr/>
        </p:nvGrpSpPr>
        <p:grpSpPr>
          <a:xfrm>
            <a:off x="5154058" y="2160197"/>
            <a:ext cx="3299908" cy="2640203"/>
            <a:chOff x="946249" y="2346025"/>
            <a:chExt cx="3067970" cy="2454633"/>
          </a:xfrm>
        </p:grpSpPr>
        <p:sp>
          <p:nvSpPr>
            <p:cNvPr id="438" name="Google Shape;438;p48"/>
            <p:cNvSpPr/>
            <p:nvPr/>
          </p:nvSpPr>
          <p:spPr>
            <a:xfrm flipH="1">
              <a:off x="1070044" y="2632071"/>
              <a:ext cx="994456" cy="799908"/>
            </a:xfrm>
            <a:custGeom>
              <a:avLst/>
              <a:gdLst/>
              <a:ahLst/>
              <a:cxnLst/>
              <a:rect l="l" t="t" r="r" b="b"/>
              <a:pathLst>
                <a:path w="69288" h="55733" extrusionOk="0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 flipH="1">
              <a:off x="1070044" y="2632071"/>
              <a:ext cx="992935" cy="544749"/>
            </a:xfrm>
            <a:custGeom>
              <a:avLst/>
              <a:gdLst/>
              <a:ahLst/>
              <a:cxnLst/>
              <a:rect l="l" t="t" r="r" b="b"/>
              <a:pathLst>
                <a:path w="69182" h="37955" extrusionOk="0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 flipH="1">
              <a:off x="1070401" y="2631383"/>
              <a:ext cx="991428" cy="216292"/>
            </a:xfrm>
            <a:custGeom>
              <a:avLst/>
              <a:gdLst/>
              <a:ahLst/>
              <a:cxnLst/>
              <a:rect l="l" t="t" r="r" b="b"/>
              <a:pathLst>
                <a:path w="69077" h="15070" extrusionOk="0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 flipH="1">
              <a:off x="1070402" y="3351227"/>
              <a:ext cx="994958" cy="81379"/>
            </a:xfrm>
            <a:custGeom>
              <a:avLst/>
              <a:gdLst/>
              <a:ahLst/>
              <a:cxnLst/>
              <a:rect l="l" t="t" r="r" b="b"/>
              <a:pathLst>
                <a:path w="69323" h="5670" extrusionOk="0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 flipH="1">
              <a:off x="1902273" y="3018686"/>
              <a:ext cx="154131" cy="301977"/>
            </a:xfrm>
            <a:custGeom>
              <a:avLst/>
              <a:gdLst/>
              <a:ahLst/>
              <a:cxnLst/>
              <a:rect l="l" t="t" r="r" b="b"/>
              <a:pathLst>
                <a:path w="10739" h="21040" extrusionOk="0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 flipH="1">
              <a:off x="1842637" y="2748803"/>
              <a:ext cx="106639" cy="301187"/>
            </a:xfrm>
            <a:custGeom>
              <a:avLst/>
              <a:gdLst/>
              <a:ahLst/>
              <a:cxnLst/>
              <a:rect l="l" t="t" r="r" b="b"/>
              <a:pathLst>
                <a:path w="7430" h="20985" extrusionOk="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 flipH="1">
              <a:off x="1881056" y="2953128"/>
              <a:ext cx="147558" cy="162040"/>
            </a:xfrm>
            <a:custGeom>
              <a:avLst/>
              <a:gdLst/>
              <a:ahLst/>
              <a:cxnLst/>
              <a:rect l="l" t="t" r="r" b="b"/>
              <a:pathLst>
                <a:path w="10281" h="11290" extrusionOk="0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 flipH="1">
              <a:off x="1819904" y="3131700"/>
              <a:ext cx="134426" cy="143783"/>
            </a:xfrm>
            <a:custGeom>
              <a:avLst/>
              <a:gdLst/>
              <a:ahLst/>
              <a:cxnLst/>
              <a:rect l="l" t="t" r="r" b="b"/>
              <a:pathLst>
                <a:path w="9366" h="10018" extrusionOk="0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 flipH="1">
              <a:off x="1921974" y="2964224"/>
              <a:ext cx="98559" cy="127881"/>
            </a:xfrm>
            <a:custGeom>
              <a:avLst/>
              <a:gdLst/>
              <a:ahLst/>
              <a:cxnLst/>
              <a:rect l="l" t="t" r="r" b="b"/>
              <a:pathLst>
                <a:path w="6867" h="8910" extrusionOk="0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8"/>
            <p:cNvSpPr/>
            <p:nvPr/>
          </p:nvSpPr>
          <p:spPr>
            <a:xfrm flipH="1">
              <a:off x="1705173" y="2729554"/>
              <a:ext cx="68734" cy="167336"/>
            </a:xfrm>
            <a:custGeom>
              <a:avLst/>
              <a:gdLst/>
              <a:ahLst/>
              <a:cxnLst/>
              <a:rect l="l" t="t" r="r" b="b"/>
              <a:pathLst>
                <a:path w="4789" h="11659" extrusionOk="0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8"/>
            <p:cNvSpPr/>
            <p:nvPr/>
          </p:nvSpPr>
          <p:spPr>
            <a:xfrm flipH="1">
              <a:off x="1730444" y="2852416"/>
              <a:ext cx="119772" cy="251255"/>
            </a:xfrm>
            <a:custGeom>
              <a:avLst/>
              <a:gdLst/>
              <a:ahLst/>
              <a:cxnLst/>
              <a:rect l="l" t="t" r="r" b="b"/>
              <a:pathLst>
                <a:path w="8345" h="17506" extrusionOk="0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 flipH="1">
              <a:off x="1807257" y="3031749"/>
              <a:ext cx="31848" cy="64270"/>
            </a:xfrm>
            <a:custGeom>
              <a:avLst/>
              <a:gdLst/>
              <a:ahLst/>
              <a:cxnLst/>
              <a:rect l="l" t="t" r="r" b="b"/>
              <a:pathLst>
                <a:path w="2219" h="4478" extrusionOk="0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 flipH="1">
              <a:off x="1766320" y="2933276"/>
              <a:ext cx="43474" cy="73585"/>
            </a:xfrm>
            <a:custGeom>
              <a:avLst/>
              <a:gdLst/>
              <a:ahLst/>
              <a:cxnLst/>
              <a:rect l="l" t="t" r="r" b="b"/>
              <a:pathLst>
                <a:path w="3029" h="5127" extrusionOk="0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 flipH="1">
              <a:off x="2602212" y="3226929"/>
              <a:ext cx="140999" cy="412821"/>
            </a:xfrm>
            <a:custGeom>
              <a:avLst/>
              <a:gdLst/>
              <a:ahLst/>
              <a:cxnLst/>
              <a:rect l="l" t="t" r="r" b="b"/>
              <a:pathLst>
                <a:path w="9824" h="28763" extrusionOk="0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 flipH="1">
              <a:off x="2298557" y="3613013"/>
              <a:ext cx="648833" cy="37919"/>
            </a:xfrm>
            <a:custGeom>
              <a:avLst/>
              <a:gdLst/>
              <a:ahLst/>
              <a:cxnLst/>
              <a:rect l="l" t="t" r="r" b="b"/>
              <a:pathLst>
                <a:path w="45207" h="2642" extrusionOk="0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 flipH="1">
              <a:off x="2935249" y="3410871"/>
              <a:ext cx="18701" cy="416883"/>
            </a:xfrm>
            <a:custGeom>
              <a:avLst/>
              <a:gdLst/>
              <a:ahLst/>
              <a:cxnLst/>
              <a:rect l="l" t="t" r="r" b="b"/>
              <a:pathLst>
                <a:path w="1303" h="29046" extrusionOk="0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 flipH="1">
              <a:off x="2894812" y="3410871"/>
              <a:ext cx="19218" cy="416883"/>
            </a:xfrm>
            <a:custGeom>
              <a:avLst/>
              <a:gdLst/>
              <a:ahLst/>
              <a:cxnLst/>
              <a:rect l="l" t="t" r="r" b="b"/>
              <a:pathLst>
                <a:path w="1339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 flipH="1">
              <a:off x="2787670" y="3410871"/>
              <a:ext cx="18716" cy="416883"/>
            </a:xfrm>
            <a:custGeom>
              <a:avLst/>
              <a:gdLst/>
              <a:ahLst/>
              <a:cxnLst/>
              <a:rect l="l" t="t" r="r" b="b"/>
              <a:pathLst>
                <a:path w="1304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 flipH="1">
              <a:off x="2687659" y="3818199"/>
              <a:ext cx="405774" cy="836794"/>
            </a:xfrm>
            <a:custGeom>
              <a:avLst/>
              <a:gdLst/>
              <a:ahLst/>
              <a:cxnLst/>
              <a:rect l="l" t="t" r="r" b="b"/>
              <a:pathLst>
                <a:path w="28272" h="58303" extrusionOk="0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 flipH="1">
              <a:off x="2716463" y="3874800"/>
              <a:ext cx="367869" cy="19218"/>
            </a:xfrm>
            <a:custGeom>
              <a:avLst/>
              <a:gdLst/>
              <a:ahLst/>
              <a:cxnLst/>
              <a:rect l="l" t="t" r="r" b="b"/>
              <a:pathLst>
                <a:path w="25631" h="1339" extrusionOk="0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 flipH="1">
              <a:off x="3020153" y="3818199"/>
              <a:ext cx="102089" cy="836794"/>
            </a:xfrm>
            <a:custGeom>
              <a:avLst/>
              <a:gdLst/>
              <a:ahLst/>
              <a:cxnLst/>
              <a:rect l="l" t="t" r="r" b="b"/>
              <a:pathLst>
                <a:path w="7113" h="58303" extrusionOk="0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 flipH="1">
              <a:off x="2748280" y="4119921"/>
              <a:ext cx="214268" cy="212747"/>
            </a:xfrm>
            <a:custGeom>
              <a:avLst/>
              <a:gdLst/>
              <a:ahLst/>
              <a:cxnLst/>
              <a:rect l="l" t="t" r="r" b="b"/>
              <a:pathLst>
                <a:path w="14929" h="14823" extrusionOk="0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 flipH="1">
              <a:off x="2748280" y="4359974"/>
              <a:ext cx="214268" cy="213249"/>
            </a:xfrm>
            <a:custGeom>
              <a:avLst/>
              <a:gdLst/>
              <a:ahLst/>
              <a:cxnLst/>
              <a:rect l="l" t="t" r="r" b="b"/>
              <a:pathLst>
                <a:path w="14929" h="14858" extrusionOk="0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 flipH="1">
              <a:off x="2715444" y="3947578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 flipH="1">
              <a:off x="2715444" y="4012777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 flipH="1">
              <a:off x="2775562" y="4143663"/>
              <a:ext cx="169288" cy="166259"/>
            </a:xfrm>
            <a:custGeom>
              <a:avLst/>
              <a:gdLst/>
              <a:ahLst/>
              <a:cxnLst/>
              <a:rect l="l" t="t" r="r" b="b"/>
              <a:pathLst>
                <a:path w="11795" h="11584" extrusionOk="0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 flipH="1">
              <a:off x="2777087" y="4386459"/>
              <a:ext cx="194548" cy="166561"/>
            </a:xfrm>
            <a:custGeom>
              <a:avLst/>
              <a:gdLst/>
              <a:ahLst/>
              <a:cxnLst/>
              <a:rect l="l" t="t" r="r" b="b"/>
              <a:pathLst>
                <a:path w="13555" h="11605" extrusionOk="0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 flipH="1">
              <a:off x="1394421" y="3669556"/>
              <a:ext cx="435857" cy="929339"/>
            </a:xfrm>
            <a:custGeom>
              <a:avLst/>
              <a:gdLst/>
              <a:ahLst/>
              <a:cxnLst/>
              <a:rect l="l" t="t" r="r" b="b"/>
              <a:pathLst>
                <a:path w="30368" h="64751" extrusionOk="0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 flipH="1">
              <a:off x="1376943" y="3644852"/>
              <a:ext cx="1902969" cy="39943"/>
            </a:xfrm>
            <a:custGeom>
              <a:avLst/>
              <a:gdLst/>
              <a:ahLst/>
              <a:cxnLst/>
              <a:rect l="l" t="t" r="r" b="b"/>
              <a:pathLst>
                <a:path w="132588" h="2783" extrusionOk="0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 flipH="1">
              <a:off x="1732074" y="3607458"/>
              <a:ext cx="884789" cy="37919"/>
            </a:xfrm>
            <a:custGeom>
              <a:avLst/>
              <a:gdLst/>
              <a:ahLst/>
              <a:cxnLst/>
              <a:rect l="l" t="t" r="r" b="b"/>
              <a:pathLst>
                <a:path w="61647" h="2642" extrusionOk="0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 flipH="1">
              <a:off x="1732074" y="3607458"/>
              <a:ext cx="884789" cy="11138"/>
            </a:xfrm>
            <a:custGeom>
              <a:avLst/>
              <a:gdLst/>
              <a:ahLst/>
              <a:cxnLst/>
              <a:rect l="l" t="t" r="r" b="b"/>
              <a:pathLst>
                <a:path w="61647" h="776" extrusionOk="0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avLst/>
              <a:gdLst/>
              <a:ahLst/>
              <a:cxnLst/>
              <a:rect l="l" t="t" r="r" b="b"/>
              <a:pathLst>
                <a:path w="42344" h="75749" extrusionOk="0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 flipH="1">
              <a:off x="1376943" y="3668107"/>
              <a:ext cx="1902969" cy="39929"/>
            </a:xfrm>
            <a:custGeom>
              <a:avLst/>
              <a:gdLst/>
              <a:ahLst/>
              <a:cxnLst/>
              <a:rect l="l" t="t" r="r" b="b"/>
              <a:pathLst>
                <a:path w="132588" h="2782" extrusionOk="0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avLst/>
              <a:gdLst/>
              <a:ahLst/>
              <a:cxnLst/>
              <a:rect l="l" t="t" r="r" b="b"/>
              <a:pathLst>
                <a:path w="78441" h="55733" extrusionOk="0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avLst/>
              <a:gdLst/>
              <a:ahLst/>
              <a:cxnLst/>
              <a:rect l="l" t="t" r="r" b="b"/>
              <a:pathLst>
                <a:path w="78441" h="40277" extrusionOk="0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avLst/>
              <a:gdLst/>
              <a:ahLst/>
              <a:cxnLst/>
              <a:rect l="l" t="t" r="r" b="b"/>
              <a:pathLst>
                <a:path w="78159" h="14331" extrusionOk="0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 flipH="1">
              <a:off x="2132753" y="3353753"/>
              <a:ext cx="1125824" cy="78853"/>
            </a:xfrm>
            <a:custGeom>
              <a:avLst/>
              <a:gdLst/>
              <a:ahLst/>
              <a:cxnLst/>
              <a:rect l="l" t="t" r="r" b="b"/>
              <a:pathLst>
                <a:path w="78441" h="5494" extrusionOk="0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 flipH="1">
              <a:off x="2235932" y="3248131"/>
              <a:ext cx="882263" cy="57625"/>
            </a:xfrm>
            <a:custGeom>
              <a:avLst/>
              <a:gdLst/>
              <a:ahLst/>
              <a:cxnLst/>
              <a:rect l="l" t="t" r="r" b="b"/>
              <a:pathLst>
                <a:path w="61471" h="4015" extrusionOk="0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 flipH="1">
              <a:off x="2340021" y="2796504"/>
              <a:ext cx="808505" cy="448544"/>
            </a:xfrm>
            <a:custGeom>
              <a:avLst/>
              <a:gdLst/>
              <a:ahLst/>
              <a:cxnLst/>
              <a:rect l="l" t="t" r="r" b="b"/>
              <a:pathLst>
                <a:path w="56332" h="31252" extrusionOk="0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 flipH="1">
              <a:off x="2421361" y="2895178"/>
              <a:ext cx="557867" cy="344833"/>
            </a:xfrm>
            <a:custGeom>
              <a:avLst/>
              <a:gdLst/>
              <a:ahLst/>
              <a:cxnLst/>
              <a:rect l="l" t="t" r="r" b="b"/>
              <a:pathLst>
                <a:path w="38869" h="24026" extrusionOk="0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 flipH="1">
              <a:off x="2190342" y="2898910"/>
              <a:ext cx="174340" cy="26796"/>
            </a:xfrm>
            <a:custGeom>
              <a:avLst/>
              <a:gdLst/>
              <a:ahLst/>
              <a:cxnLst/>
              <a:rect l="l" t="t" r="r" b="b"/>
              <a:pathLst>
                <a:path w="12147" h="1867" extrusionOk="0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 flipH="1">
              <a:off x="2190342" y="2953501"/>
              <a:ext cx="174340" cy="24270"/>
            </a:xfrm>
            <a:custGeom>
              <a:avLst/>
              <a:gdLst/>
              <a:ahLst/>
              <a:cxnLst/>
              <a:rect l="l" t="t" r="r" b="b"/>
              <a:pathLst>
                <a:path w="12147" h="1691" extrusionOk="0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 flipH="1">
              <a:off x="2190342" y="3004030"/>
              <a:ext cx="174340" cy="25791"/>
            </a:xfrm>
            <a:custGeom>
              <a:avLst/>
              <a:gdLst/>
              <a:ahLst/>
              <a:cxnLst/>
              <a:rect l="l" t="t" r="r" b="b"/>
              <a:pathLst>
                <a:path w="12147" h="1797" extrusionOk="0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 flipH="1">
              <a:off x="2190342" y="3058621"/>
              <a:ext cx="173837" cy="23753"/>
            </a:xfrm>
            <a:custGeom>
              <a:avLst/>
              <a:gdLst/>
              <a:ahLst/>
              <a:cxnLst/>
              <a:rect l="l" t="t" r="r" b="b"/>
              <a:pathLst>
                <a:path w="12112" h="1655" extrusionOk="0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 flipH="1">
              <a:off x="2190845" y="3115221"/>
              <a:ext cx="174857" cy="26796"/>
            </a:xfrm>
            <a:custGeom>
              <a:avLst/>
              <a:gdLst/>
              <a:ahLst/>
              <a:cxnLst/>
              <a:rect l="l" t="t" r="r" b="b"/>
              <a:pathLst>
                <a:path w="12183" h="1867" extrusionOk="0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 flipH="1">
              <a:off x="2736178" y="2825630"/>
              <a:ext cx="410324" cy="148965"/>
            </a:xfrm>
            <a:custGeom>
              <a:avLst/>
              <a:gdLst/>
              <a:ahLst/>
              <a:cxnLst/>
              <a:rect l="l" t="t" r="r" b="b"/>
              <a:pathLst>
                <a:path w="28589" h="10379" extrusionOk="0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 flipH="1">
              <a:off x="2725036" y="2885273"/>
              <a:ext cx="185449" cy="33427"/>
            </a:xfrm>
            <a:custGeom>
              <a:avLst/>
              <a:gdLst/>
              <a:ahLst/>
              <a:cxnLst/>
              <a:rect l="l" t="t" r="r" b="b"/>
              <a:pathLst>
                <a:path w="12921" h="2329" extrusionOk="0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 flipH="1">
              <a:off x="2773035" y="2929988"/>
              <a:ext cx="170307" cy="30671"/>
            </a:xfrm>
            <a:custGeom>
              <a:avLst/>
              <a:gdLst/>
              <a:ahLst/>
              <a:cxnLst/>
              <a:rect l="l" t="t" r="r" b="b"/>
              <a:pathLst>
                <a:path w="11866" h="2137" extrusionOk="0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 flipH="1">
              <a:off x="2730088" y="2889307"/>
              <a:ext cx="177368" cy="12716"/>
            </a:xfrm>
            <a:custGeom>
              <a:avLst/>
              <a:gdLst/>
              <a:ahLst/>
              <a:cxnLst/>
              <a:rect l="l" t="t" r="r" b="b"/>
              <a:pathLst>
                <a:path w="12358" h="886" extrusionOk="0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 flipH="1">
              <a:off x="2776580" y="2934295"/>
              <a:ext cx="161207" cy="10190"/>
            </a:xfrm>
            <a:custGeom>
              <a:avLst/>
              <a:gdLst/>
              <a:ahLst/>
              <a:cxnLst/>
              <a:rect l="l" t="t" r="r" b="b"/>
              <a:pathLst>
                <a:path w="11232" h="710" extrusionOk="0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 flipH="1">
              <a:off x="2874603" y="2899930"/>
              <a:ext cx="31346" cy="12659"/>
            </a:xfrm>
            <a:custGeom>
              <a:avLst/>
              <a:gdLst/>
              <a:ahLst/>
              <a:cxnLst/>
              <a:rect l="l" t="t" r="r" b="b"/>
              <a:pathLst>
                <a:path w="2184" h="882" extrusionOk="0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 flipH="1">
              <a:off x="2906441" y="2942879"/>
              <a:ext cx="31346" cy="10721"/>
            </a:xfrm>
            <a:custGeom>
              <a:avLst/>
              <a:gdLst/>
              <a:ahLst/>
              <a:cxnLst/>
              <a:rect l="l" t="t" r="r" b="b"/>
              <a:pathLst>
                <a:path w="2184" h="747" extrusionOk="0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 flipH="1">
              <a:off x="2748755" y="2852229"/>
              <a:ext cx="20237" cy="2139"/>
            </a:xfrm>
            <a:custGeom>
              <a:avLst/>
              <a:gdLst/>
              <a:ahLst/>
              <a:cxnLst/>
              <a:rect l="l" t="t" r="r" b="b"/>
              <a:pathLst>
                <a:path w="1410" h="149" extrusionOk="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 flipH="1">
              <a:off x="2760383" y="2867201"/>
              <a:ext cx="26294" cy="2440"/>
            </a:xfrm>
            <a:custGeom>
              <a:avLst/>
              <a:gdLst/>
              <a:ahLst/>
              <a:cxnLst/>
              <a:rect l="l" t="t" r="r" b="b"/>
              <a:pathLst>
                <a:path w="1832" h="170" extrusionOk="0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 flipH="1">
              <a:off x="2791216" y="2957377"/>
              <a:ext cx="24270" cy="2569"/>
            </a:xfrm>
            <a:custGeom>
              <a:avLst/>
              <a:gdLst/>
              <a:ahLst/>
              <a:cxnLst/>
              <a:rect l="l" t="t" r="r" b="b"/>
              <a:pathLst>
                <a:path w="1691" h="179" extrusionOk="0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 flipH="1">
              <a:off x="2986803" y="2901724"/>
              <a:ext cx="67213" cy="14898"/>
            </a:xfrm>
            <a:custGeom>
              <a:avLst/>
              <a:gdLst/>
              <a:ahLst/>
              <a:cxnLst/>
              <a:rect l="l" t="t" r="r" b="b"/>
              <a:pathLst>
                <a:path w="4683" h="1038" extrusionOk="0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 flipH="1">
              <a:off x="2624452" y="3299177"/>
              <a:ext cx="69236" cy="28317"/>
            </a:xfrm>
            <a:custGeom>
              <a:avLst/>
              <a:gdLst/>
              <a:ahLst/>
              <a:cxnLst/>
              <a:rect l="l" t="t" r="r" b="b"/>
              <a:pathLst>
                <a:path w="4824" h="1973" extrusionOk="0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 flipH="1">
              <a:off x="2514285" y="3132590"/>
              <a:ext cx="102075" cy="103912"/>
            </a:xfrm>
            <a:custGeom>
              <a:avLst/>
              <a:gdLst/>
              <a:ahLst/>
              <a:cxnLst/>
              <a:rect l="l" t="t" r="r" b="b"/>
              <a:pathLst>
                <a:path w="7112" h="7240" extrusionOk="0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 flipH="1">
              <a:off x="2518319" y="3128356"/>
              <a:ext cx="103611" cy="58630"/>
            </a:xfrm>
            <a:custGeom>
              <a:avLst/>
              <a:gdLst/>
              <a:ahLst/>
              <a:cxnLst/>
              <a:rect l="l" t="t" r="r" b="b"/>
              <a:pathLst>
                <a:path w="7219" h="4085" extrusionOk="0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8"/>
            <p:cNvSpPr/>
            <p:nvPr/>
          </p:nvSpPr>
          <p:spPr>
            <a:xfrm flipH="1">
              <a:off x="2732608" y="3053812"/>
              <a:ext cx="133909" cy="38680"/>
            </a:xfrm>
            <a:custGeom>
              <a:avLst/>
              <a:gdLst/>
              <a:ahLst/>
              <a:cxnLst/>
              <a:rect l="l" t="t" r="r" b="b"/>
              <a:pathLst>
                <a:path w="9330" h="2695" extrusionOk="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8"/>
            <p:cNvSpPr/>
            <p:nvPr/>
          </p:nvSpPr>
          <p:spPr>
            <a:xfrm flipH="1">
              <a:off x="2582542" y="3081100"/>
              <a:ext cx="413869" cy="154892"/>
            </a:xfrm>
            <a:custGeom>
              <a:avLst/>
              <a:gdLst/>
              <a:ahLst/>
              <a:cxnLst/>
              <a:rect l="l" t="t" r="r" b="b"/>
              <a:pathLst>
                <a:path w="28836" h="10792" extrusionOk="0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8"/>
            <p:cNvSpPr/>
            <p:nvPr/>
          </p:nvSpPr>
          <p:spPr>
            <a:xfrm flipH="1">
              <a:off x="2922115" y="3108647"/>
              <a:ext cx="127350" cy="118250"/>
            </a:xfrm>
            <a:custGeom>
              <a:avLst/>
              <a:gdLst/>
              <a:ahLst/>
              <a:cxnLst/>
              <a:rect l="l" t="t" r="r" b="b"/>
              <a:pathLst>
                <a:path w="8873" h="8239" extrusionOk="0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8"/>
            <p:cNvSpPr/>
            <p:nvPr/>
          </p:nvSpPr>
          <p:spPr>
            <a:xfrm flipH="1">
              <a:off x="2898878" y="3103092"/>
              <a:ext cx="147056" cy="69236"/>
            </a:xfrm>
            <a:custGeom>
              <a:avLst/>
              <a:gdLst/>
              <a:ahLst/>
              <a:cxnLst/>
              <a:rect l="l" t="t" r="r" b="b"/>
              <a:pathLst>
                <a:path w="10246" h="4824" extrusionOk="0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8"/>
            <p:cNvSpPr/>
            <p:nvPr/>
          </p:nvSpPr>
          <p:spPr>
            <a:xfrm flipH="1">
              <a:off x="2494588" y="2912562"/>
              <a:ext cx="285012" cy="225062"/>
            </a:xfrm>
            <a:custGeom>
              <a:avLst/>
              <a:gdLst/>
              <a:ahLst/>
              <a:cxnLst/>
              <a:rect l="l" t="t" r="r" b="b"/>
              <a:pathLst>
                <a:path w="19858" h="15681" extrusionOk="0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8"/>
            <p:cNvSpPr/>
            <p:nvPr/>
          </p:nvSpPr>
          <p:spPr>
            <a:xfrm flipH="1">
              <a:off x="2453525" y="2894891"/>
              <a:ext cx="121393" cy="106108"/>
            </a:xfrm>
            <a:custGeom>
              <a:avLst/>
              <a:gdLst/>
              <a:ahLst/>
              <a:cxnLst/>
              <a:rect l="l" t="t" r="r" b="b"/>
              <a:pathLst>
                <a:path w="8458" h="7393" extrusionOk="0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flipH="1">
              <a:off x="2464238" y="2903446"/>
              <a:ext cx="49028" cy="44981"/>
            </a:xfrm>
            <a:custGeom>
              <a:avLst/>
              <a:gdLst/>
              <a:ahLst/>
              <a:cxnLst/>
              <a:rect l="l" t="t" r="r" b="b"/>
              <a:pathLst>
                <a:path w="3416" h="3134" extrusionOk="0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 flipH="1">
              <a:off x="2937787" y="3186478"/>
              <a:ext cx="101573" cy="3043"/>
            </a:xfrm>
            <a:custGeom>
              <a:avLst/>
              <a:gdLst/>
              <a:ahLst/>
              <a:cxnLst/>
              <a:rect l="l" t="t" r="r" b="b"/>
              <a:pathLst>
                <a:path w="7077" h="212" extrusionOk="0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8"/>
            <p:cNvSpPr/>
            <p:nvPr/>
          </p:nvSpPr>
          <p:spPr>
            <a:xfrm flipH="1">
              <a:off x="2929190" y="3200632"/>
              <a:ext cx="114720" cy="3043"/>
            </a:xfrm>
            <a:custGeom>
              <a:avLst/>
              <a:gdLst/>
              <a:ahLst/>
              <a:cxnLst/>
              <a:rect l="l" t="t" r="r" b="b"/>
              <a:pathLst>
                <a:path w="7993" h="212" extrusionOk="0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8"/>
            <p:cNvSpPr/>
            <p:nvPr/>
          </p:nvSpPr>
          <p:spPr>
            <a:xfrm flipH="1">
              <a:off x="2531966" y="3196584"/>
              <a:ext cx="72265" cy="3043"/>
            </a:xfrm>
            <a:custGeom>
              <a:avLst/>
              <a:gdLst/>
              <a:ahLst/>
              <a:cxnLst/>
              <a:rect l="l" t="t" r="r" b="b"/>
              <a:pathLst>
                <a:path w="50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 flipH="1">
              <a:off x="2537519" y="3212259"/>
              <a:ext cx="60151" cy="3545"/>
            </a:xfrm>
            <a:custGeom>
              <a:avLst/>
              <a:gdLst/>
              <a:ahLst/>
              <a:cxnLst/>
              <a:rect l="l" t="t" r="r" b="b"/>
              <a:pathLst>
                <a:path w="4191" h="247" extrusionOk="0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 flipH="1">
              <a:off x="2544593" y="2954004"/>
              <a:ext cx="38422" cy="49028"/>
            </a:xfrm>
            <a:custGeom>
              <a:avLst/>
              <a:gdLst/>
              <a:ahLst/>
              <a:cxnLst/>
              <a:rect l="l" t="t" r="r" b="b"/>
              <a:pathLst>
                <a:path w="2677" h="3416" extrusionOk="0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 flipH="1">
              <a:off x="2820534" y="3093488"/>
              <a:ext cx="62161" cy="10119"/>
            </a:xfrm>
            <a:custGeom>
              <a:avLst/>
              <a:gdLst/>
              <a:ahLst/>
              <a:cxnLst/>
              <a:rect l="l" t="t" r="r" b="b"/>
              <a:pathLst>
                <a:path w="4331" h="705" extrusionOk="0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 flipH="1">
              <a:off x="2624949" y="3100536"/>
              <a:ext cx="30327" cy="33599"/>
            </a:xfrm>
            <a:custGeom>
              <a:avLst/>
              <a:gdLst/>
              <a:ahLst/>
              <a:cxnLst/>
              <a:rect l="l" t="t" r="r" b="b"/>
              <a:pathLst>
                <a:path w="2113" h="2341" extrusionOk="0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 flipH="1">
              <a:off x="2462216" y="2896384"/>
              <a:ext cx="67227" cy="67227"/>
            </a:xfrm>
            <a:custGeom>
              <a:avLst/>
              <a:gdLst/>
              <a:ahLst/>
              <a:cxnLst/>
              <a:rect l="l" t="t" r="r" b="b"/>
              <a:pathLst>
                <a:path w="4684" h="4684" extrusionOk="0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avLst/>
              <a:gdLst/>
              <a:ahLst/>
              <a:cxnLst/>
              <a:rect l="l" t="t" r="r" b="b"/>
              <a:pathLst>
                <a:path w="4189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avLst/>
              <a:gdLst/>
              <a:ahLst/>
              <a:cxnLst/>
              <a:rect l="l" t="t" r="r" b="b"/>
              <a:pathLst>
                <a:path w="781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avLst/>
              <a:gdLst/>
              <a:ahLst/>
              <a:cxnLst/>
              <a:rect l="l" t="t" r="r" b="b"/>
              <a:pathLst>
                <a:path w="377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avLst/>
              <a:gdLst/>
              <a:ahLst/>
              <a:cxnLst/>
              <a:rect l="l" t="t" r="r" b="b"/>
              <a:pathLst>
                <a:path w="70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avLst/>
              <a:gdLst/>
              <a:ahLst/>
              <a:cxnLst/>
              <a:rect l="l" t="t" r="r" b="b"/>
              <a:pathLst>
                <a:path w="28236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avLst/>
              <a:gdLst/>
              <a:ahLst/>
              <a:cxnLst/>
              <a:rect l="l" t="t" r="r" b="b"/>
              <a:pathLst>
                <a:path w="11865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avLst/>
              <a:gdLst/>
              <a:ahLst/>
              <a:cxnLst/>
              <a:rect l="l" t="t" r="r" b="b"/>
              <a:pathLst>
                <a:path w="7042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 flipH="1">
              <a:off x="3416421" y="2851411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 flipH="1">
              <a:off x="3416421" y="3386611"/>
              <a:ext cx="485617" cy="15673"/>
            </a:xfrm>
            <a:custGeom>
              <a:avLst/>
              <a:gdLst/>
              <a:ahLst/>
              <a:cxnLst/>
              <a:rect l="l" t="t" r="r" b="b"/>
              <a:pathLst>
                <a:path w="33835" h="1092" extrusionOk="0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 flipH="1">
              <a:off x="3416421" y="3921295"/>
              <a:ext cx="485617" cy="15687"/>
            </a:xfrm>
            <a:custGeom>
              <a:avLst/>
              <a:gdLst/>
              <a:ahLst/>
              <a:cxnLst/>
              <a:rect l="l" t="t" r="r" b="b"/>
              <a:pathLst>
                <a:path w="33835" h="1093" extrusionOk="0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8"/>
            <p:cNvSpPr/>
            <p:nvPr/>
          </p:nvSpPr>
          <p:spPr>
            <a:xfrm flipH="1">
              <a:off x="3416421" y="4455993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8"/>
            <p:cNvSpPr/>
            <p:nvPr/>
          </p:nvSpPr>
          <p:spPr>
            <a:xfrm flipH="1">
              <a:off x="3493196" y="2529995"/>
              <a:ext cx="125326" cy="129689"/>
            </a:xfrm>
            <a:custGeom>
              <a:avLst/>
              <a:gdLst/>
              <a:ahLst/>
              <a:cxnLst/>
              <a:rect l="l" t="t" r="r" b="b"/>
              <a:pathLst>
                <a:path w="8732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8"/>
            <p:cNvSpPr/>
            <p:nvPr/>
          </p:nvSpPr>
          <p:spPr>
            <a:xfrm flipH="1">
              <a:off x="3507326" y="2589782"/>
              <a:ext cx="62936" cy="54023"/>
            </a:xfrm>
            <a:custGeom>
              <a:avLst/>
              <a:gdLst/>
              <a:ahLst/>
              <a:cxnLst/>
              <a:rect l="l" t="t" r="r" b="b"/>
              <a:pathLst>
                <a:path w="4385" h="3764" extrusionOk="0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8"/>
            <p:cNvSpPr/>
            <p:nvPr/>
          </p:nvSpPr>
          <p:spPr>
            <a:xfrm flipH="1">
              <a:off x="3550815" y="2558489"/>
              <a:ext cx="227401" cy="168082"/>
            </a:xfrm>
            <a:custGeom>
              <a:avLst/>
              <a:gdLst/>
              <a:ahLst/>
              <a:cxnLst/>
              <a:rect l="l" t="t" r="r" b="b"/>
              <a:pathLst>
                <a:path w="15844" h="11711" extrusionOk="0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8"/>
            <p:cNvSpPr/>
            <p:nvPr/>
          </p:nvSpPr>
          <p:spPr>
            <a:xfrm flipH="1">
              <a:off x="3582634" y="2659359"/>
              <a:ext cx="88942" cy="66725"/>
            </a:xfrm>
            <a:custGeom>
              <a:avLst/>
              <a:gdLst/>
              <a:ahLst/>
              <a:cxnLst/>
              <a:rect l="l" t="t" r="r" b="b"/>
              <a:pathLst>
                <a:path w="6197" h="4649" extrusionOk="0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 flipH="1">
              <a:off x="3653389" y="2574466"/>
              <a:ext cx="101070" cy="85914"/>
            </a:xfrm>
            <a:custGeom>
              <a:avLst/>
              <a:gdLst/>
              <a:ahLst/>
              <a:cxnLst/>
              <a:rect l="l" t="t" r="r" b="b"/>
              <a:pathLst>
                <a:path w="7042" h="5986" extrusionOk="0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 flipH="1">
              <a:off x="3572017" y="2563341"/>
              <a:ext cx="24772" cy="80360"/>
            </a:xfrm>
            <a:custGeom>
              <a:avLst/>
              <a:gdLst/>
              <a:ahLst/>
              <a:cxnLst/>
              <a:rect l="l" t="t" r="r" b="b"/>
              <a:pathLst>
                <a:path w="1726" h="5599" extrusionOk="0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 flipH="1">
              <a:off x="3660973" y="2699796"/>
              <a:ext cx="138975" cy="137956"/>
            </a:xfrm>
            <a:custGeom>
              <a:avLst/>
              <a:gdLst/>
              <a:ahLst/>
              <a:cxnLst/>
              <a:rect l="l" t="t" r="r" b="b"/>
              <a:pathLst>
                <a:path w="9683" h="9612" extrusionOk="0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 flipH="1">
              <a:off x="3504303" y="2706873"/>
              <a:ext cx="103094" cy="112581"/>
            </a:xfrm>
            <a:custGeom>
              <a:avLst/>
              <a:gdLst/>
              <a:ahLst/>
              <a:cxnLst/>
              <a:rect l="l" t="t" r="r" b="b"/>
              <a:pathLst>
                <a:path w="7183" h="7844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 flipH="1">
              <a:off x="3600324" y="2514578"/>
              <a:ext cx="126345" cy="106539"/>
            </a:xfrm>
            <a:custGeom>
              <a:avLst/>
              <a:gdLst/>
              <a:ahLst/>
              <a:cxnLst/>
              <a:rect l="l" t="t" r="r" b="b"/>
              <a:pathLst>
                <a:path w="8803" h="7423" extrusionOk="0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8"/>
            <p:cNvSpPr/>
            <p:nvPr/>
          </p:nvSpPr>
          <p:spPr>
            <a:xfrm flipH="1">
              <a:off x="3655404" y="2566370"/>
              <a:ext cx="37403" cy="32867"/>
            </a:xfrm>
            <a:custGeom>
              <a:avLst/>
              <a:gdLst/>
              <a:ahLst/>
              <a:cxnLst/>
              <a:rect l="l" t="t" r="r" b="b"/>
              <a:pathLst>
                <a:path w="2606" h="2290" extrusionOk="0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 flipH="1">
              <a:off x="3605360" y="2557283"/>
              <a:ext cx="11640" cy="32351"/>
            </a:xfrm>
            <a:custGeom>
              <a:avLst/>
              <a:gdLst/>
              <a:ahLst/>
              <a:cxnLst/>
              <a:rect l="l" t="t" r="r" b="b"/>
              <a:pathLst>
                <a:path w="811" h="2254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 flipH="1">
              <a:off x="3753960" y="2529995"/>
              <a:ext cx="124824" cy="129689"/>
            </a:xfrm>
            <a:custGeom>
              <a:avLst/>
              <a:gdLst/>
              <a:ahLst/>
              <a:cxnLst/>
              <a:rect l="l" t="t" r="r" b="b"/>
              <a:pathLst>
                <a:path w="8697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 flipH="1">
              <a:off x="3767602" y="2589782"/>
              <a:ext cx="62563" cy="54023"/>
            </a:xfrm>
            <a:custGeom>
              <a:avLst/>
              <a:gdLst/>
              <a:ahLst/>
              <a:cxnLst/>
              <a:rect l="l" t="t" r="r" b="b"/>
              <a:pathLst>
                <a:path w="4359" h="3764" extrusionOk="0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 flipH="1">
              <a:off x="3681173" y="2609836"/>
              <a:ext cx="59649" cy="53578"/>
            </a:xfrm>
            <a:custGeom>
              <a:avLst/>
              <a:gdLst/>
              <a:ahLst/>
              <a:cxnLst/>
              <a:rect l="l" t="t" r="r" b="b"/>
              <a:pathLst>
                <a:path w="4156" h="3733" extrusionOk="0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 flipH="1">
              <a:off x="3562915" y="2602759"/>
              <a:ext cx="17194" cy="42024"/>
            </a:xfrm>
            <a:custGeom>
              <a:avLst/>
              <a:gdLst/>
              <a:ahLst/>
              <a:cxnLst/>
              <a:rect l="l" t="t" r="r" b="b"/>
              <a:pathLst>
                <a:path w="1198" h="2928" extrusionOk="0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 flipH="1">
              <a:off x="3565442" y="2695246"/>
              <a:ext cx="24270" cy="32351"/>
            </a:xfrm>
            <a:custGeom>
              <a:avLst/>
              <a:gdLst/>
              <a:ahLst/>
              <a:cxnLst/>
              <a:rect l="l" t="t" r="r" b="b"/>
              <a:pathLst>
                <a:path w="1691" h="2254" extrusionOk="0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 flipH="1">
              <a:off x="3674107" y="2691715"/>
              <a:ext cx="34374" cy="41450"/>
            </a:xfrm>
            <a:custGeom>
              <a:avLst/>
              <a:gdLst/>
              <a:ahLst/>
              <a:cxnLst/>
              <a:rect l="l" t="t" r="r" b="b"/>
              <a:pathLst>
                <a:path w="2395" h="2888" extrusionOk="0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 flipH="1">
              <a:off x="3728685" y="2710405"/>
              <a:ext cx="44478" cy="43474"/>
            </a:xfrm>
            <a:custGeom>
              <a:avLst/>
              <a:gdLst/>
              <a:ahLst/>
              <a:cxnLst/>
              <a:rect l="l" t="t" r="r" b="b"/>
              <a:pathLst>
                <a:path w="3099" h="3029" extrusionOk="0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 flipH="1">
              <a:off x="3528552" y="2715974"/>
              <a:ext cx="31346" cy="34503"/>
            </a:xfrm>
            <a:custGeom>
              <a:avLst/>
              <a:gdLst/>
              <a:ahLst/>
              <a:cxnLst/>
              <a:rect l="l" t="t" r="r" b="b"/>
              <a:pathLst>
                <a:path w="2184" h="2404" extrusionOk="0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 flipH="1">
              <a:off x="3478540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 flipH="1">
              <a:off x="3691303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 flipH="1">
              <a:off x="3566986" y="3000499"/>
              <a:ext cx="178387" cy="297125"/>
            </a:xfrm>
            <a:custGeom>
              <a:avLst/>
              <a:gdLst/>
              <a:ahLst/>
              <a:cxnLst/>
              <a:rect l="l" t="t" r="r" b="b"/>
              <a:pathLst>
                <a:path w="12429" h="20702" extrusionOk="0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 flipH="1">
              <a:off x="3708477" y="2988369"/>
              <a:ext cx="69236" cy="114476"/>
            </a:xfrm>
            <a:custGeom>
              <a:avLst/>
              <a:gdLst/>
              <a:ahLst/>
              <a:cxnLst/>
              <a:rect l="l" t="t" r="r" b="b"/>
              <a:pathLst>
                <a:path w="4824" h="7976" extrusionOk="0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 flipH="1">
              <a:off x="3612972" y="2979440"/>
              <a:ext cx="140985" cy="135272"/>
            </a:xfrm>
            <a:custGeom>
              <a:avLst/>
              <a:gdLst/>
              <a:ahLst/>
              <a:cxnLst/>
              <a:rect l="l" t="t" r="r" b="b"/>
              <a:pathLst>
                <a:path w="9823" h="9425" extrusionOk="0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 flipH="1">
              <a:off x="3635702" y="3114719"/>
              <a:ext cx="85914" cy="35379"/>
            </a:xfrm>
            <a:custGeom>
              <a:avLst/>
              <a:gdLst/>
              <a:ahLst/>
              <a:cxnLst/>
              <a:rect l="l" t="t" r="r" b="b"/>
              <a:pathLst>
                <a:path w="5986" h="2465" extrusionOk="0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 flipH="1">
              <a:off x="3717567" y="3287047"/>
              <a:ext cx="97540" cy="100439"/>
            </a:xfrm>
            <a:custGeom>
              <a:avLst/>
              <a:gdLst/>
              <a:ahLst/>
              <a:cxnLst/>
              <a:rect l="l" t="t" r="r" b="b"/>
              <a:pathLst>
                <a:path w="6796" h="6998" extrusionOk="0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 flipH="1">
              <a:off x="3573027" y="3290076"/>
              <a:ext cx="65706" cy="96793"/>
            </a:xfrm>
            <a:custGeom>
              <a:avLst/>
              <a:gdLst/>
              <a:ahLst/>
              <a:cxnLst/>
              <a:rect l="l" t="t" r="r" b="b"/>
              <a:pathLst>
                <a:path w="4578" h="6744" extrusionOk="0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 flipH="1">
              <a:off x="3663996" y="3135935"/>
              <a:ext cx="98042" cy="159184"/>
            </a:xfrm>
            <a:custGeom>
              <a:avLst/>
              <a:gdLst/>
              <a:ahLst/>
              <a:cxnLst/>
              <a:rect l="l" t="t" r="r" b="b"/>
              <a:pathLst>
                <a:path w="6831" h="11091" extrusionOk="0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 flipH="1">
              <a:off x="3594765" y="3136452"/>
              <a:ext cx="98544" cy="157160"/>
            </a:xfrm>
            <a:custGeom>
              <a:avLst/>
              <a:gdLst/>
              <a:ahLst/>
              <a:cxnLst/>
              <a:rect l="l" t="t" r="r" b="b"/>
              <a:pathLst>
                <a:path w="6866" h="10950" extrusionOk="0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 flipH="1">
              <a:off x="3738287" y="3062568"/>
              <a:ext cx="36900" cy="38005"/>
            </a:xfrm>
            <a:custGeom>
              <a:avLst/>
              <a:gdLst/>
              <a:ahLst/>
              <a:cxnLst/>
              <a:rect l="l" t="t" r="r" b="b"/>
              <a:pathLst>
                <a:path w="2571" h="2648" extrusionOk="0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 flipH="1">
              <a:off x="3660464" y="3054573"/>
              <a:ext cx="89961" cy="44981"/>
            </a:xfrm>
            <a:custGeom>
              <a:avLst/>
              <a:gdLst/>
              <a:ahLst/>
              <a:cxnLst/>
              <a:rect l="l" t="t" r="r" b="b"/>
              <a:pathLst>
                <a:path w="6268" h="3134" extrusionOk="0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 flipH="1">
              <a:off x="3634678" y="3051544"/>
              <a:ext cx="54597" cy="25275"/>
            </a:xfrm>
            <a:custGeom>
              <a:avLst/>
              <a:gdLst/>
              <a:ahLst/>
              <a:cxnLst/>
              <a:rect l="l" t="t" r="r" b="b"/>
              <a:pathLst>
                <a:path w="3804" h="1761" extrusionOk="0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 flipH="1">
              <a:off x="3657435" y="3039917"/>
              <a:ext cx="89445" cy="49530"/>
            </a:xfrm>
            <a:custGeom>
              <a:avLst/>
              <a:gdLst/>
              <a:ahLst/>
              <a:cxnLst/>
              <a:rect l="l" t="t" r="r" b="b"/>
              <a:pathLst>
                <a:path w="6232" h="3451" extrusionOk="0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 flipH="1">
              <a:off x="3599311" y="2994570"/>
              <a:ext cx="70255" cy="116628"/>
            </a:xfrm>
            <a:custGeom>
              <a:avLst/>
              <a:gdLst/>
              <a:ahLst/>
              <a:cxnLst/>
              <a:rect l="l" t="t" r="r" b="b"/>
              <a:pathLst>
                <a:path w="4895" h="8126" extrusionOk="0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8"/>
            <p:cNvSpPr/>
            <p:nvPr/>
          </p:nvSpPr>
          <p:spPr>
            <a:xfrm flipH="1">
              <a:off x="3639736" y="2913825"/>
              <a:ext cx="86431" cy="116485"/>
            </a:xfrm>
            <a:custGeom>
              <a:avLst/>
              <a:gdLst/>
              <a:ahLst/>
              <a:cxnLst/>
              <a:rect l="l" t="t" r="r" b="b"/>
              <a:pathLst>
                <a:path w="6022" h="8116" extrusionOk="0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8"/>
            <p:cNvSpPr/>
            <p:nvPr/>
          </p:nvSpPr>
          <p:spPr>
            <a:xfrm flipH="1">
              <a:off x="3673089" y="2957033"/>
              <a:ext cx="37403" cy="25978"/>
            </a:xfrm>
            <a:custGeom>
              <a:avLst/>
              <a:gdLst/>
              <a:ahLst/>
              <a:cxnLst/>
              <a:rect l="l" t="t" r="r" b="b"/>
              <a:pathLst>
                <a:path w="2606" h="1810" extrusionOk="0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 flipH="1">
              <a:off x="3670564" y="2936089"/>
              <a:ext cx="46502" cy="17266"/>
            </a:xfrm>
            <a:custGeom>
              <a:avLst/>
              <a:gdLst/>
              <a:ahLst/>
              <a:cxnLst/>
              <a:rect l="l" t="t" r="r" b="b"/>
              <a:pathLst>
                <a:path w="3240" h="1203" extrusionOk="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 flipH="1">
              <a:off x="3640754" y="3114719"/>
              <a:ext cx="81867" cy="7090"/>
            </a:xfrm>
            <a:custGeom>
              <a:avLst/>
              <a:gdLst/>
              <a:ahLst/>
              <a:cxnLst/>
              <a:rect l="l" t="t" r="r" b="b"/>
              <a:pathLst>
                <a:path w="570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 flipH="1">
              <a:off x="3720600" y="2982297"/>
              <a:ext cx="20223" cy="23768"/>
            </a:xfrm>
            <a:custGeom>
              <a:avLst/>
              <a:gdLst/>
              <a:ahLst/>
              <a:cxnLst/>
              <a:rect l="l" t="t" r="r" b="b"/>
              <a:pathLst>
                <a:path w="1409" h="1656" extrusionOk="0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 flipH="1">
              <a:off x="3627096" y="2982814"/>
              <a:ext cx="31346" cy="26796"/>
            </a:xfrm>
            <a:custGeom>
              <a:avLst/>
              <a:gdLst/>
              <a:ahLst/>
              <a:cxnLst/>
              <a:rect l="l" t="t" r="r" b="b"/>
              <a:pathLst>
                <a:path w="2184" h="1867" extrusionOk="0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 flipH="1">
              <a:off x="3557903" y="4147711"/>
              <a:ext cx="310272" cy="152610"/>
            </a:xfrm>
            <a:custGeom>
              <a:avLst/>
              <a:gdLst/>
              <a:ahLst/>
              <a:cxnLst/>
              <a:rect l="l" t="t" r="r" b="b"/>
              <a:pathLst>
                <a:path w="21618" h="10633" extrusionOk="0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 flipH="1">
              <a:off x="3557903" y="4147711"/>
              <a:ext cx="310272" cy="132402"/>
            </a:xfrm>
            <a:custGeom>
              <a:avLst/>
              <a:gdLst/>
              <a:ahLst/>
              <a:cxnLst/>
              <a:rect l="l" t="t" r="r" b="b"/>
              <a:pathLst>
                <a:path w="2161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 flipH="1">
              <a:off x="3826726" y="4147711"/>
              <a:ext cx="41450" cy="132402"/>
            </a:xfrm>
            <a:custGeom>
              <a:avLst/>
              <a:gdLst/>
              <a:ahLst/>
              <a:cxnLst/>
              <a:rect l="l" t="t" r="r" b="b"/>
              <a:pathLst>
                <a:path w="288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 flipH="1">
              <a:off x="3743847" y="4166918"/>
              <a:ext cx="69236" cy="68734"/>
            </a:xfrm>
            <a:custGeom>
              <a:avLst/>
              <a:gdLst/>
              <a:ahLst/>
              <a:cxnLst/>
              <a:rect l="l" t="t" r="r" b="b"/>
              <a:pathLst>
                <a:path w="4824" h="4789" extrusionOk="0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8"/>
            <p:cNvSpPr/>
            <p:nvPr/>
          </p:nvSpPr>
          <p:spPr>
            <a:xfrm flipH="1">
              <a:off x="3733743" y="4167406"/>
              <a:ext cx="80718" cy="68863"/>
            </a:xfrm>
            <a:custGeom>
              <a:avLst/>
              <a:gdLst/>
              <a:ahLst/>
              <a:cxnLst/>
              <a:rect l="l" t="t" r="r" b="b"/>
              <a:pathLst>
                <a:path w="5624" h="4798" extrusionOk="0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 flipH="1">
              <a:off x="3504340" y="4294273"/>
              <a:ext cx="363836" cy="155653"/>
            </a:xfrm>
            <a:custGeom>
              <a:avLst/>
              <a:gdLst/>
              <a:ahLst/>
              <a:cxnLst/>
              <a:rect l="l" t="t" r="r" b="b"/>
              <a:pathLst>
                <a:path w="2535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 flipH="1">
              <a:off x="3819650" y="4294273"/>
              <a:ext cx="48526" cy="155653"/>
            </a:xfrm>
            <a:custGeom>
              <a:avLst/>
              <a:gdLst/>
              <a:ahLst/>
              <a:cxnLst/>
              <a:rect l="l" t="t" r="r" b="b"/>
              <a:pathLst>
                <a:path w="3381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 flipH="1">
              <a:off x="3759502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 flipH="1">
              <a:off x="3751923" y="4319035"/>
              <a:ext cx="32867" cy="32351"/>
            </a:xfrm>
            <a:custGeom>
              <a:avLst/>
              <a:gdLst/>
              <a:ahLst/>
              <a:cxnLst/>
              <a:rect l="l" t="t" r="r" b="b"/>
              <a:pathLst>
                <a:path w="2290" h="2254" extrusionOk="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 flipH="1">
              <a:off x="3717558" y="4319035"/>
              <a:ext cx="32351" cy="32351"/>
            </a:xfrm>
            <a:custGeom>
              <a:avLst/>
              <a:gdLst/>
              <a:ahLst/>
              <a:cxnLst/>
              <a:rect l="l" t="t" r="r" b="b"/>
              <a:pathLst>
                <a:path w="2254" h="2254" extrusionOk="0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 flipH="1">
              <a:off x="3710481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 flipH="1">
              <a:off x="3652873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8"/>
            <p:cNvSpPr/>
            <p:nvPr/>
          </p:nvSpPr>
          <p:spPr>
            <a:xfrm flipH="1">
              <a:off x="3624064" y="4326614"/>
              <a:ext cx="7592" cy="106137"/>
            </a:xfrm>
            <a:custGeom>
              <a:avLst/>
              <a:gdLst/>
              <a:ahLst/>
              <a:cxnLst/>
              <a:rect l="l" t="t" r="r" b="b"/>
              <a:pathLst>
                <a:path w="529" h="7395" extrusionOk="0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8"/>
            <p:cNvSpPr/>
            <p:nvPr/>
          </p:nvSpPr>
          <p:spPr>
            <a:xfrm flipH="1">
              <a:off x="3595756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8"/>
            <p:cNvSpPr/>
            <p:nvPr/>
          </p:nvSpPr>
          <p:spPr>
            <a:xfrm flipH="1">
              <a:off x="3566961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8"/>
            <p:cNvSpPr/>
            <p:nvPr/>
          </p:nvSpPr>
          <p:spPr>
            <a:xfrm flipH="1">
              <a:off x="3538152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8"/>
            <p:cNvSpPr/>
            <p:nvPr/>
          </p:nvSpPr>
          <p:spPr>
            <a:xfrm flipH="1">
              <a:off x="3515964" y="3692122"/>
              <a:ext cx="342609" cy="229626"/>
            </a:xfrm>
            <a:custGeom>
              <a:avLst/>
              <a:gdLst/>
              <a:ahLst/>
              <a:cxnLst/>
              <a:rect l="l" t="t" r="r" b="b"/>
              <a:pathLst>
                <a:path w="23871" h="15999" extrusionOk="0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8"/>
            <p:cNvSpPr/>
            <p:nvPr/>
          </p:nvSpPr>
          <p:spPr>
            <a:xfrm flipH="1">
              <a:off x="3546754" y="3704955"/>
              <a:ext cx="138975" cy="103625"/>
            </a:xfrm>
            <a:custGeom>
              <a:avLst/>
              <a:gdLst/>
              <a:ahLst/>
              <a:cxnLst/>
              <a:rect l="l" t="t" r="r" b="b"/>
              <a:pathLst>
                <a:path w="9683" h="7220" extrusionOk="0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8"/>
            <p:cNvSpPr/>
            <p:nvPr/>
          </p:nvSpPr>
          <p:spPr>
            <a:xfrm flipH="1">
              <a:off x="3754588" y="3741115"/>
              <a:ext cx="97410" cy="87636"/>
            </a:xfrm>
            <a:custGeom>
              <a:avLst/>
              <a:gdLst/>
              <a:ahLst/>
              <a:cxnLst/>
              <a:rect l="l" t="t" r="r" b="b"/>
              <a:pathLst>
                <a:path w="6787" h="6106" extrusionOk="0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8"/>
            <p:cNvSpPr/>
            <p:nvPr/>
          </p:nvSpPr>
          <p:spPr>
            <a:xfrm flipH="1">
              <a:off x="3800440" y="3749928"/>
              <a:ext cx="23768" cy="20352"/>
            </a:xfrm>
            <a:custGeom>
              <a:avLst/>
              <a:gdLst/>
              <a:ahLst/>
              <a:cxnLst/>
              <a:rect l="l" t="t" r="r" b="b"/>
              <a:pathLst>
                <a:path w="1656" h="1418" extrusionOk="0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8"/>
            <p:cNvSpPr/>
            <p:nvPr/>
          </p:nvSpPr>
          <p:spPr>
            <a:xfrm flipH="1">
              <a:off x="3817120" y="3776212"/>
              <a:ext cx="23251" cy="20782"/>
            </a:xfrm>
            <a:custGeom>
              <a:avLst/>
              <a:gdLst/>
              <a:ahLst/>
              <a:cxnLst/>
              <a:rect l="l" t="t" r="r" b="b"/>
              <a:pathLst>
                <a:path w="1620" h="1448" extrusionOk="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8"/>
            <p:cNvSpPr/>
            <p:nvPr/>
          </p:nvSpPr>
          <p:spPr>
            <a:xfrm flipH="1">
              <a:off x="3778205" y="3766594"/>
              <a:ext cx="23768" cy="20869"/>
            </a:xfrm>
            <a:custGeom>
              <a:avLst/>
              <a:gdLst/>
              <a:ahLst/>
              <a:cxnLst/>
              <a:rect l="l" t="t" r="r" b="b"/>
              <a:pathLst>
                <a:path w="1656" h="1454" extrusionOk="0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 flipH="1">
              <a:off x="3803469" y="3796423"/>
              <a:ext cx="23265" cy="20280"/>
            </a:xfrm>
            <a:custGeom>
              <a:avLst/>
              <a:gdLst/>
              <a:ahLst/>
              <a:cxnLst/>
              <a:rect l="l" t="t" r="r" b="b"/>
              <a:pathLst>
                <a:path w="1621" h="1413" extrusionOk="0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8"/>
            <p:cNvSpPr/>
            <p:nvPr/>
          </p:nvSpPr>
          <p:spPr>
            <a:xfrm flipH="1">
              <a:off x="3601832" y="3711530"/>
              <a:ext cx="33370" cy="23868"/>
            </a:xfrm>
            <a:custGeom>
              <a:avLst/>
              <a:gdLst/>
              <a:ahLst/>
              <a:cxnLst/>
              <a:rect l="l" t="t" r="r" b="b"/>
              <a:pathLst>
                <a:path w="2325" h="1663" extrusionOk="0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8"/>
            <p:cNvSpPr/>
            <p:nvPr/>
          </p:nvSpPr>
          <p:spPr>
            <a:xfrm flipH="1">
              <a:off x="3625072" y="3742363"/>
              <a:ext cx="32867" cy="23868"/>
            </a:xfrm>
            <a:custGeom>
              <a:avLst/>
              <a:gdLst/>
              <a:ahLst/>
              <a:cxnLst/>
              <a:rect l="l" t="t" r="r" b="b"/>
              <a:pathLst>
                <a:path w="2290" h="1663" extrusionOk="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8"/>
            <p:cNvSpPr/>
            <p:nvPr/>
          </p:nvSpPr>
          <p:spPr>
            <a:xfrm flipH="1">
              <a:off x="3570999" y="3731239"/>
              <a:ext cx="32867" cy="23883"/>
            </a:xfrm>
            <a:custGeom>
              <a:avLst/>
              <a:gdLst/>
              <a:ahLst/>
              <a:cxnLst/>
              <a:rect l="l" t="t" r="r" b="b"/>
              <a:pathLst>
                <a:path w="2290" h="1664" extrusionOk="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 flipH="1">
              <a:off x="3605880" y="3765647"/>
              <a:ext cx="32853" cy="24327"/>
            </a:xfrm>
            <a:custGeom>
              <a:avLst/>
              <a:gdLst/>
              <a:ahLst/>
              <a:cxnLst/>
              <a:rect l="l" t="t" r="r" b="b"/>
              <a:pathLst>
                <a:path w="2289" h="1695" extrusionOk="0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8"/>
            <p:cNvSpPr/>
            <p:nvPr/>
          </p:nvSpPr>
          <p:spPr>
            <a:xfrm flipH="1">
              <a:off x="3646327" y="3823252"/>
              <a:ext cx="207193" cy="78853"/>
            </a:xfrm>
            <a:custGeom>
              <a:avLst/>
              <a:gdLst/>
              <a:ahLst/>
              <a:cxnLst/>
              <a:rect l="l" t="t" r="r" b="b"/>
              <a:pathLst>
                <a:path w="14436" h="5494" extrusionOk="0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 flipH="1">
              <a:off x="3525524" y="3691864"/>
              <a:ext cx="37403" cy="226382"/>
            </a:xfrm>
            <a:custGeom>
              <a:avLst/>
              <a:gdLst/>
              <a:ahLst/>
              <a:cxnLst/>
              <a:rect l="l" t="t" r="r" b="b"/>
              <a:pathLst>
                <a:path w="2606" h="15773" extrusionOk="0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 flipH="1">
              <a:off x="3546256" y="3555408"/>
              <a:ext cx="164236" cy="364841"/>
            </a:xfrm>
            <a:custGeom>
              <a:avLst/>
              <a:gdLst/>
              <a:ahLst/>
              <a:cxnLst/>
              <a:rect l="l" t="t" r="r" b="b"/>
              <a:pathLst>
                <a:path w="11443" h="25420" extrusionOk="0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 flipH="1">
              <a:off x="355888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8"/>
            <p:cNvSpPr/>
            <p:nvPr/>
          </p:nvSpPr>
          <p:spPr>
            <a:xfrm flipH="1">
              <a:off x="357556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8"/>
            <p:cNvSpPr/>
            <p:nvPr/>
          </p:nvSpPr>
          <p:spPr>
            <a:xfrm flipH="1">
              <a:off x="3589219" y="3553886"/>
              <a:ext cx="164738" cy="366362"/>
            </a:xfrm>
            <a:custGeom>
              <a:avLst/>
              <a:gdLst/>
              <a:ahLst/>
              <a:cxnLst/>
              <a:rect l="l" t="t" r="r" b="b"/>
              <a:pathLst>
                <a:path w="11478" h="25526" extrusionOk="0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 flipH="1">
              <a:off x="3621547" y="2516774"/>
              <a:ext cx="74805" cy="55171"/>
            </a:xfrm>
            <a:custGeom>
              <a:avLst/>
              <a:gdLst/>
              <a:ahLst/>
              <a:cxnLst/>
              <a:rect l="l" t="t" r="r" b="b"/>
              <a:pathLst>
                <a:path w="5212" h="3844" extrusionOk="0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8"/>
            <p:cNvSpPr/>
            <p:nvPr/>
          </p:nvSpPr>
          <p:spPr>
            <a:xfrm flipH="1">
              <a:off x="3775321" y="2608314"/>
              <a:ext cx="31202" cy="26437"/>
            </a:xfrm>
            <a:custGeom>
              <a:avLst/>
              <a:gdLst/>
              <a:ahLst/>
              <a:cxnLst/>
              <a:rect l="l" t="t" r="r" b="b"/>
              <a:pathLst>
                <a:path w="2174" h="1842" extrusionOk="0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 flipH="1">
              <a:off x="3515920" y="2601682"/>
              <a:ext cx="27801" cy="28676"/>
            </a:xfrm>
            <a:custGeom>
              <a:avLst/>
              <a:gdLst/>
              <a:ahLst/>
              <a:cxnLst/>
              <a:rect l="l" t="t" r="r" b="b"/>
              <a:pathLst>
                <a:path w="1937" h="1998" extrusionOk="0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 flipH="1">
              <a:off x="2021040" y="4531297"/>
              <a:ext cx="140999" cy="133277"/>
            </a:xfrm>
            <a:custGeom>
              <a:avLst/>
              <a:gdLst/>
              <a:ahLst/>
              <a:cxnLst/>
              <a:rect l="l" t="t" r="r" b="b"/>
              <a:pathLst>
                <a:path w="9824" h="9286" extrusionOk="0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 flipH="1">
              <a:off x="2016008" y="4614296"/>
              <a:ext cx="286017" cy="115609"/>
            </a:xfrm>
            <a:custGeom>
              <a:avLst/>
              <a:gdLst/>
              <a:ahLst/>
              <a:cxnLst/>
              <a:rect l="l" t="t" r="r" b="b"/>
              <a:pathLst>
                <a:path w="19928" h="8055" extrusionOk="0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 flipH="1">
              <a:off x="1442980" y="3752498"/>
              <a:ext cx="723093" cy="855065"/>
            </a:xfrm>
            <a:custGeom>
              <a:avLst/>
              <a:gdLst/>
              <a:ahLst/>
              <a:cxnLst/>
              <a:rect l="l" t="t" r="r" b="b"/>
              <a:pathLst>
                <a:path w="50381" h="59576" extrusionOk="0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 flipH="1">
              <a:off x="2090258" y="4100212"/>
              <a:ext cx="42971" cy="495707"/>
            </a:xfrm>
            <a:custGeom>
              <a:avLst/>
              <a:gdLst/>
              <a:ahLst/>
              <a:cxnLst/>
              <a:rect l="l" t="t" r="r" b="b"/>
              <a:pathLst>
                <a:path w="2994" h="34538" extrusionOk="0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 flipH="1">
              <a:off x="1442975" y="3753015"/>
              <a:ext cx="690255" cy="852452"/>
            </a:xfrm>
            <a:custGeom>
              <a:avLst/>
              <a:gdLst/>
              <a:ahLst/>
              <a:cxnLst/>
              <a:rect l="l" t="t" r="r" b="b"/>
              <a:pathLst>
                <a:path w="48093" h="59394" extrusionOk="0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 flipH="1">
              <a:off x="2593131" y="4576271"/>
              <a:ext cx="175861" cy="151003"/>
            </a:xfrm>
            <a:custGeom>
              <a:avLst/>
              <a:gdLst/>
              <a:ahLst/>
              <a:cxnLst/>
              <a:rect l="l" t="t" r="r" b="b"/>
              <a:pathLst>
                <a:path w="12253" h="10521" extrusionOk="0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 flipH="1">
              <a:off x="2596183" y="4669576"/>
              <a:ext cx="343613" cy="131081"/>
            </a:xfrm>
            <a:custGeom>
              <a:avLst/>
              <a:gdLst/>
              <a:ahLst/>
              <a:cxnLst/>
              <a:rect l="l" t="t" r="r" b="b"/>
              <a:pathLst>
                <a:path w="23941" h="9133" extrusionOk="0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avLst/>
              <a:gdLst/>
              <a:ahLst/>
              <a:cxnLst/>
              <a:rect l="l" t="t" r="r" b="b"/>
              <a:pathLst>
                <a:path w="73231" h="66965" extrusionOk="0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8"/>
            <p:cNvSpPr/>
            <p:nvPr/>
          </p:nvSpPr>
          <p:spPr>
            <a:xfrm flipH="1">
              <a:off x="1726005" y="3735315"/>
              <a:ext cx="906030" cy="908556"/>
            </a:xfrm>
            <a:custGeom>
              <a:avLst/>
              <a:gdLst/>
              <a:ahLst/>
              <a:cxnLst/>
              <a:rect l="l" t="t" r="r" b="b"/>
              <a:pathLst>
                <a:path w="63127" h="63303" extrusionOk="0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 flipH="1">
              <a:off x="2059002" y="3859641"/>
              <a:ext cx="606379" cy="782226"/>
            </a:xfrm>
            <a:custGeom>
              <a:avLst/>
              <a:gdLst/>
              <a:ahLst/>
              <a:cxnLst/>
              <a:rect l="l" t="t" r="r" b="b"/>
              <a:pathLst>
                <a:path w="42249" h="54501" extrusionOk="0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 flipH="1">
              <a:off x="1426727" y="2864545"/>
              <a:ext cx="194046" cy="206690"/>
            </a:xfrm>
            <a:custGeom>
              <a:avLst/>
              <a:gdLst/>
              <a:ahLst/>
              <a:cxnLst/>
              <a:rect l="l" t="t" r="r" b="b"/>
              <a:pathLst>
                <a:path w="13520" h="14401" extrusionOk="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 flipH="1">
              <a:off x="1484353" y="2688987"/>
              <a:ext cx="243562" cy="311621"/>
            </a:xfrm>
            <a:custGeom>
              <a:avLst/>
              <a:gdLst/>
              <a:ahLst/>
              <a:cxnLst/>
              <a:rect l="l" t="t" r="r" b="b"/>
              <a:pathLst>
                <a:path w="16970" h="21712" extrusionOk="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 flipH="1">
              <a:off x="1427252" y="2627521"/>
              <a:ext cx="354736" cy="335030"/>
            </a:xfrm>
            <a:custGeom>
              <a:avLst/>
              <a:gdLst/>
              <a:ahLst/>
              <a:cxnLst/>
              <a:rect l="l" t="t" r="r" b="b"/>
              <a:pathLst>
                <a:path w="24716" h="23343" extrusionOk="0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 flipH="1">
              <a:off x="1597026" y="2804988"/>
              <a:ext cx="65706" cy="112624"/>
            </a:xfrm>
            <a:custGeom>
              <a:avLst/>
              <a:gdLst/>
              <a:ahLst/>
              <a:cxnLst/>
              <a:rect l="l" t="t" r="r" b="b"/>
              <a:pathLst>
                <a:path w="4578" h="7847" extrusionOk="0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 flipH="1">
              <a:off x="1381252" y="2999049"/>
              <a:ext cx="291069" cy="91913"/>
            </a:xfrm>
            <a:custGeom>
              <a:avLst/>
              <a:gdLst/>
              <a:ahLst/>
              <a:cxnLst/>
              <a:rect l="l" t="t" r="r" b="b"/>
              <a:pathLst>
                <a:path w="20280" h="6404" extrusionOk="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 flipH="1">
              <a:off x="1413081" y="3030026"/>
              <a:ext cx="225894" cy="38192"/>
            </a:xfrm>
            <a:custGeom>
              <a:avLst/>
              <a:gdLst/>
              <a:ahLst/>
              <a:cxnLst/>
              <a:rect l="l" t="t" r="r" b="b"/>
              <a:pathLst>
                <a:path w="15739" h="2661" extrusionOk="0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 flipH="1">
              <a:off x="1263080" y="3050840"/>
              <a:ext cx="861552" cy="966268"/>
            </a:xfrm>
            <a:custGeom>
              <a:avLst/>
              <a:gdLst/>
              <a:ahLst/>
              <a:cxnLst/>
              <a:rect l="l" t="t" r="r" b="b"/>
              <a:pathLst>
                <a:path w="60028" h="67324" extrusionOk="0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8"/>
            <p:cNvSpPr/>
            <p:nvPr/>
          </p:nvSpPr>
          <p:spPr>
            <a:xfrm flipH="1">
              <a:off x="1779995" y="3335063"/>
              <a:ext cx="317850" cy="498749"/>
            </a:xfrm>
            <a:custGeom>
              <a:avLst/>
              <a:gdLst/>
              <a:ahLst/>
              <a:cxnLst/>
              <a:rect l="l" t="t" r="r" b="b"/>
              <a:pathLst>
                <a:path w="22146" h="34750" extrusionOk="0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 flipH="1">
              <a:off x="1271653" y="3211182"/>
              <a:ext cx="685203" cy="814390"/>
            </a:xfrm>
            <a:custGeom>
              <a:avLst/>
              <a:gdLst/>
              <a:ahLst/>
              <a:cxnLst/>
              <a:rect l="l" t="t" r="r" b="b"/>
              <a:pathLst>
                <a:path w="47741" h="56742" extrusionOk="0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 flipH="1">
              <a:off x="1756763" y="3107140"/>
              <a:ext cx="367869" cy="658421"/>
            </a:xfrm>
            <a:custGeom>
              <a:avLst/>
              <a:gdLst/>
              <a:ahLst/>
              <a:cxnLst/>
              <a:rect l="l" t="t" r="r" b="b"/>
              <a:pathLst>
                <a:path w="25631" h="45875" extrusionOk="0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 flipH="1">
              <a:off x="1753773" y="3222867"/>
              <a:ext cx="645274" cy="428006"/>
            </a:xfrm>
            <a:custGeom>
              <a:avLst/>
              <a:gdLst/>
              <a:ahLst/>
              <a:cxnLst/>
              <a:rect l="l" t="t" r="r" b="b"/>
              <a:pathLst>
                <a:path w="44959" h="29821" extrusionOk="0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8"/>
            <p:cNvSpPr/>
            <p:nvPr/>
          </p:nvSpPr>
          <p:spPr>
            <a:xfrm flipH="1">
              <a:off x="2338438" y="3494616"/>
              <a:ext cx="276917" cy="113729"/>
            </a:xfrm>
            <a:custGeom>
              <a:avLst/>
              <a:gdLst/>
              <a:ahLst/>
              <a:cxnLst/>
              <a:rect l="l" t="t" r="r" b="b"/>
              <a:pathLst>
                <a:path w="19294" h="7924" extrusionOk="0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8"/>
            <p:cNvSpPr/>
            <p:nvPr/>
          </p:nvSpPr>
          <p:spPr>
            <a:xfrm flipH="1">
              <a:off x="1741143" y="3268343"/>
              <a:ext cx="657904" cy="383040"/>
            </a:xfrm>
            <a:custGeom>
              <a:avLst/>
              <a:gdLst/>
              <a:ahLst/>
              <a:cxnLst/>
              <a:rect l="l" t="t" r="r" b="b"/>
              <a:pathLst>
                <a:path w="45839" h="26688" extrusionOk="0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8"/>
            <p:cNvSpPr/>
            <p:nvPr/>
          </p:nvSpPr>
          <p:spPr>
            <a:xfrm flipH="1">
              <a:off x="1632933" y="3087933"/>
              <a:ext cx="313817" cy="300154"/>
            </a:xfrm>
            <a:custGeom>
              <a:avLst/>
              <a:gdLst/>
              <a:ahLst/>
              <a:cxnLst/>
              <a:rect l="l" t="t" r="r" b="b"/>
              <a:pathLst>
                <a:path w="21865" h="20913" extrusionOk="0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 flipH="1">
              <a:off x="2263621" y="4634895"/>
              <a:ext cx="162212" cy="139320"/>
            </a:xfrm>
            <a:custGeom>
              <a:avLst/>
              <a:gdLst/>
              <a:ahLst/>
              <a:cxnLst/>
              <a:rect l="l" t="t" r="r" b="b"/>
              <a:pathLst>
                <a:path w="11302" h="9707" extrusionOk="0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8"/>
            <p:cNvSpPr/>
            <p:nvPr/>
          </p:nvSpPr>
          <p:spPr>
            <a:xfrm flipH="1">
              <a:off x="998671" y="4636919"/>
              <a:ext cx="162729" cy="139305"/>
            </a:xfrm>
            <a:custGeom>
              <a:avLst/>
              <a:gdLst/>
              <a:ahLst/>
              <a:cxnLst/>
              <a:rect l="l" t="t" r="r" b="b"/>
              <a:pathLst>
                <a:path w="11338" h="9706" extrusionOk="0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 flipH="1">
              <a:off x="1030499" y="4668758"/>
              <a:ext cx="88440" cy="75839"/>
            </a:xfrm>
            <a:custGeom>
              <a:avLst/>
              <a:gdLst/>
              <a:ahLst/>
              <a:cxnLst/>
              <a:rect l="l" t="t" r="r" b="b"/>
              <a:pathLst>
                <a:path w="6162" h="5284" extrusionOk="0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 flipH="1">
              <a:off x="2328802" y="4668758"/>
              <a:ext cx="44981" cy="75810"/>
            </a:xfrm>
            <a:custGeom>
              <a:avLst/>
              <a:gdLst/>
              <a:ahLst/>
              <a:cxnLst/>
              <a:rect l="l" t="t" r="r" b="b"/>
              <a:pathLst>
                <a:path w="3134" h="5282" extrusionOk="0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avLst/>
              <a:gdLst/>
              <a:ahLst/>
              <a:cxnLst/>
              <a:rect l="l" t="t" r="r" b="b"/>
              <a:pathLst>
                <a:path w="91538" h="63373" extrusionOk="0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 flipH="1">
              <a:off x="1660188" y="3883901"/>
              <a:ext cx="84909" cy="513403"/>
            </a:xfrm>
            <a:custGeom>
              <a:avLst/>
              <a:gdLst/>
              <a:ahLst/>
              <a:cxnLst/>
              <a:rect l="l" t="t" r="r" b="b"/>
              <a:pathLst>
                <a:path w="5916" h="35771" extrusionOk="0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avLst/>
              <a:gdLst/>
              <a:ahLst/>
              <a:cxnLst/>
              <a:rect l="l" t="t" r="r" b="b"/>
              <a:pathLst>
                <a:path w="100727" h="23990" extrusionOk="0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 flipH="1">
              <a:off x="1148829" y="2730444"/>
              <a:ext cx="638729" cy="821307"/>
            </a:xfrm>
            <a:custGeom>
              <a:avLst/>
              <a:gdLst/>
              <a:ahLst/>
              <a:cxnLst/>
              <a:rect l="l" t="t" r="r" b="b"/>
              <a:pathLst>
                <a:path w="44503" h="57224" extrusionOk="0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 flipH="1">
              <a:off x="1140245" y="2738899"/>
              <a:ext cx="638715" cy="821451"/>
            </a:xfrm>
            <a:custGeom>
              <a:avLst/>
              <a:gdLst/>
              <a:ahLst/>
              <a:cxnLst/>
              <a:rect l="l" t="t" r="r" b="b"/>
              <a:pathLst>
                <a:path w="44502" h="57234" extrusionOk="0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avLst/>
              <a:gdLst/>
              <a:ahLst/>
              <a:cxnLst/>
              <a:rect l="l" t="t" r="r" b="b"/>
              <a:pathLst>
                <a:path w="75448" h="84503" extrusionOk="0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 flipH="1">
              <a:off x="953743" y="2692160"/>
              <a:ext cx="481569" cy="647987"/>
            </a:xfrm>
            <a:custGeom>
              <a:avLst/>
              <a:gdLst/>
              <a:ahLst/>
              <a:cxnLst/>
              <a:rect l="l" t="t" r="r" b="b"/>
              <a:pathLst>
                <a:path w="33553" h="45148" extrusionOk="0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 flipH="1">
              <a:off x="1337319" y="3149586"/>
              <a:ext cx="437593" cy="805462"/>
            </a:xfrm>
            <a:custGeom>
              <a:avLst/>
              <a:gdLst/>
              <a:ahLst/>
              <a:cxnLst/>
              <a:rect l="l" t="t" r="r" b="b"/>
              <a:pathLst>
                <a:path w="30489" h="56120" extrusionOk="0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avLst/>
              <a:gdLst/>
              <a:ahLst/>
              <a:cxnLst/>
              <a:rect l="l" t="t" r="r" b="b"/>
              <a:pathLst>
                <a:path w="37813" h="79357" extrusionOk="0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 flipH="1">
              <a:off x="1105795" y="4242725"/>
              <a:ext cx="32853" cy="25777"/>
            </a:xfrm>
            <a:custGeom>
              <a:avLst/>
              <a:gdLst/>
              <a:ahLst/>
              <a:cxnLst/>
              <a:rect l="l" t="t" r="r" b="b"/>
              <a:pathLst>
                <a:path w="2289" h="1796" extrusionOk="0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 flipH="1">
              <a:off x="977985" y="3113614"/>
              <a:ext cx="360291" cy="39010"/>
            </a:xfrm>
            <a:custGeom>
              <a:avLst/>
              <a:gdLst/>
              <a:ahLst/>
              <a:cxnLst/>
              <a:rect l="l" t="t" r="r" b="b"/>
              <a:pathLst>
                <a:path w="25103" h="2718" extrusionOk="0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 flipH="1">
              <a:off x="1647085" y="3757048"/>
              <a:ext cx="302694" cy="496955"/>
            </a:xfrm>
            <a:custGeom>
              <a:avLst/>
              <a:gdLst/>
              <a:ahLst/>
              <a:cxnLst/>
              <a:rect l="l" t="t" r="r" b="b"/>
              <a:pathLst>
                <a:path w="21090" h="34625" extrusionOk="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 flipH="1">
              <a:off x="1647077" y="3757048"/>
              <a:ext cx="245586" cy="496955"/>
            </a:xfrm>
            <a:custGeom>
              <a:avLst/>
              <a:gdLst/>
              <a:ahLst/>
              <a:cxnLst/>
              <a:rect l="l" t="t" r="r" b="b"/>
              <a:pathLst>
                <a:path w="17111" h="34625" extrusionOk="0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 flipH="1">
              <a:off x="1680427" y="3776255"/>
              <a:ext cx="174842" cy="472987"/>
            </a:xfrm>
            <a:custGeom>
              <a:avLst/>
              <a:gdLst/>
              <a:ahLst/>
              <a:cxnLst/>
              <a:rect l="l" t="t" r="r" b="b"/>
              <a:pathLst>
                <a:path w="12182" h="32955" extrusionOk="0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 flipH="1">
              <a:off x="1422682" y="3197330"/>
              <a:ext cx="214771" cy="303139"/>
            </a:xfrm>
            <a:custGeom>
              <a:avLst/>
              <a:gdLst/>
              <a:ahLst/>
              <a:cxnLst/>
              <a:rect l="l" t="t" r="r" b="b"/>
              <a:pathLst>
                <a:path w="14964" h="21121" extrusionOk="0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 flipH="1">
              <a:off x="1422676" y="3197273"/>
              <a:ext cx="169804" cy="303197"/>
            </a:xfrm>
            <a:custGeom>
              <a:avLst/>
              <a:gdLst/>
              <a:ahLst/>
              <a:cxnLst/>
              <a:rect l="l" t="t" r="r" b="b"/>
              <a:pathLst>
                <a:path w="11831" h="21125" extrusionOk="0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8"/>
            <p:cNvSpPr/>
            <p:nvPr/>
          </p:nvSpPr>
          <p:spPr>
            <a:xfrm flipH="1">
              <a:off x="1460079" y="3198608"/>
              <a:ext cx="133909" cy="295618"/>
            </a:xfrm>
            <a:custGeom>
              <a:avLst/>
              <a:gdLst/>
              <a:ahLst/>
              <a:cxnLst/>
              <a:rect l="l" t="t" r="r" b="b"/>
              <a:pathLst>
                <a:path w="9330" h="20597" extrusionOk="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8"/>
            <p:cNvSpPr/>
            <p:nvPr/>
          </p:nvSpPr>
          <p:spPr>
            <a:xfrm flipH="1">
              <a:off x="970383" y="2767522"/>
              <a:ext cx="197577" cy="328959"/>
            </a:xfrm>
            <a:custGeom>
              <a:avLst/>
              <a:gdLst/>
              <a:ahLst/>
              <a:cxnLst/>
              <a:rect l="l" t="t" r="r" b="b"/>
              <a:pathLst>
                <a:path w="13766" h="22920" extrusionOk="0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 flipH="1">
              <a:off x="1092663" y="2760947"/>
              <a:ext cx="55587" cy="339078"/>
            </a:xfrm>
            <a:custGeom>
              <a:avLst/>
              <a:gdLst/>
              <a:ahLst/>
              <a:cxnLst/>
              <a:rect l="l" t="t" r="r" b="b"/>
              <a:pathLst>
                <a:path w="3873" h="23625" extrusionOk="0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 flipH="1">
              <a:off x="2014517" y="4015246"/>
              <a:ext cx="504304" cy="250753"/>
            </a:xfrm>
            <a:custGeom>
              <a:avLst/>
              <a:gdLst/>
              <a:ahLst/>
              <a:cxnLst/>
              <a:rect l="l" t="t" r="r" b="b"/>
              <a:pathLst>
                <a:path w="35137" h="17471" extrusionOk="0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 flipH="1">
              <a:off x="2152474" y="4049066"/>
              <a:ext cx="367367" cy="90062"/>
            </a:xfrm>
            <a:custGeom>
              <a:avLst/>
              <a:gdLst/>
              <a:ahLst/>
              <a:cxnLst/>
              <a:rect l="l" t="t" r="r" b="b"/>
              <a:pathLst>
                <a:path w="25596" h="6275" extrusionOk="0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 flipH="1">
              <a:off x="2048826" y="4029615"/>
              <a:ext cx="107141" cy="233802"/>
            </a:xfrm>
            <a:custGeom>
              <a:avLst/>
              <a:gdLst/>
              <a:ahLst/>
              <a:cxnLst/>
              <a:rect l="l" t="t" r="r" b="b"/>
              <a:pathLst>
                <a:path w="7465" h="16290" extrusionOk="0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9" name="Google Shape;649;p48"/>
          <p:cNvCxnSpPr/>
          <p:nvPr/>
        </p:nvCxnSpPr>
        <p:spPr>
          <a:xfrm>
            <a:off x="-3175" y="2701925"/>
            <a:ext cx="4564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0" name="Google Shape;650;p48"/>
          <p:cNvGrpSpPr/>
          <p:nvPr/>
        </p:nvGrpSpPr>
        <p:grpSpPr>
          <a:xfrm>
            <a:off x="513075" y="728579"/>
            <a:ext cx="8082200" cy="3508046"/>
            <a:chOff x="513075" y="728579"/>
            <a:chExt cx="8082200" cy="3508046"/>
          </a:xfrm>
        </p:grpSpPr>
        <p:sp>
          <p:nvSpPr>
            <p:cNvPr id="651" name="Google Shape;651;p48"/>
            <p:cNvSpPr/>
            <p:nvPr/>
          </p:nvSpPr>
          <p:spPr>
            <a:xfrm>
              <a:off x="7189925" y="1903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513075" y="17141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6766820" y="728579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 rot="10800000" flipH="1">
              <a:off x="2127125" y="33803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 rot="10800000" flipH="1">
              <a:off x="3747975" y="40953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 rot="10800000" flipH="1">
              <a:off x="8453975" y="1447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48"/>
            <p:cNvGrpSpPr/>
            <p:nvPr/>
          </p:nvGrpSpPr>
          <p:grpSpPr>
            <a:xfrm rot="-7546048">
              <a:off x="3607059" y="3077631"/>
              <a:ext cx="161701" cy="641985"/>
              <a:chOff x="7004550" y="3676293"/>
              <a:chExt cx="161700" cy="641982"/>
            </a:xfrm>
          </p:grpSpPr>
          <p:sp>
            <p:nvSpPr>
              <p:cNvPr id="658" name="Google Shape;658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48"/>
            <p:cNvGrpSpPr/>
            <p:nvPr/>
          </p:nvGrpSpPr>
          <p:grpSpPr>
            <a:xfrm>
              <a:off x="1135320" y="2873426"/>
              <a:ext cx="545147" cy="506901"/>
              <a:chOff x="4818730" y="3307263"/>
              <a:chExt cx="1827512" cy="1699300"/>
            </a:xfrm>
          </p:grpSpPr>
          <p:sp>
            <p:nvSpPr>
              <p:cNvPr id="663" name="Google Shape;663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63"/>
          <p:cNvSpPr txBox="1">
            <a:spLocks noGrp="1"/>
          </p:cNvSpPr>
          <p:nvPr>
            <p:ph type="title"/>
          </p:nvPr>
        </p:nvSpPr>
        <p:spPr>
          <a:xfrm>
            <a:off x="1278725" y="555119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Profil Usaha</a:t>
            </a:r>
            <a:endParaRPr dirty="0"/>
          </a:p>
        </p:txBody>
      </p:sp>
      <p:sp>
        <p:nvSpPr>
          <p:cNvPr id="1714" name="Google Shape;1714;p63"/>
          <p:cNvSpPr txBox="1">
            <a:spLocks noGrp="1"/>
          </p:cNvSpPr>
          <p:nvPr>
            <p:ph type="subTitle" idx="1"/>
          </p:nvPr>
        </p:nvSpPr>
        <p:spPr>
          <a:xfrm>
            <a:off x="642709" y="2732414"/>
            <a:ext cx="40512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ID" dirty="0" err="1"/>
              <a:t>Softteach</a:t>
            </a:r>
            <a:r>
              <a:rPr lang="en-ID" dirty="0"/>
              <a:t> 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yang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dibidang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. Perusahaan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didirikan</a:t>
            </a:r>
            <a:r>
              <a:rPr lang="en-ID" dirty="0"/>
              <a:t> oleh 5 </a:t>
            </a:r>
            <a:r>
              <a:rPr lang="en-ID" dirty="0" err="1"/>
              <a:t>mahasiswa</a:t>
            </a:r>
            <a:r>
              <a:rPr lang="en-ID" dirty="0"/>
              <a:t> Universitas </a:t>
            </a:r>
            <a:r>
              <a:rPr lang="en-ID" dirty="0" err="1"/>
              <a:t>Teknologi</a:t>
            </a:r>
            <a:r>
              <a:rPr lang="en-ID" dirty="0"/>
              <a:t> Yogyakarta yang mana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semangat</a:t>
            </a:r>
            <a:r>
              <a:rPr lang="en-ID" dirty="0"/>
              <a:t> </a:t>
            </a:r>
            <a:r>
              <a:rPr lang="en-ID" dirty="0" err="1"/>
              <a:t>juang</a:t>
            </a:r>
            <a:r>
              <a:rPr lang="en-ID" dirty="0"/>
              <a:t> yang </a:t>
            </a:r>
            <a:r>
              <a:rPr lang="en-ID" dirty="0" err="1"/>
              <a:t>tinggi</a:t>
            </a:r>
            <a:r>
              <a:rPr lang="en-ID" dirty="0"/>
              <a:t>. Kami </a:t>
            </a:r>
            <a:r>
              <a:rPr lang="en-ID" dirty="0" err="1"/>
              <a:t>menawarkan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macam</a:t>
            </a:r>
            <a:r>
              <a:rPr lang="en-ID" dirty="0"/>
              <a:t> asset digital dan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</a:t>
            </a:r>
            <a:r>
              <a:rPr lang="en-ID" dirty="0" err="1"/>
              <a:t>performa</a:t>
            </a:r>
            <a:r>
              <a:rPr lang="en-ID" dirty="0"/>
              <a:t> </a:t>
            </a:r>
            <a:r>
              <a:rPr lang="en-ID" dirty="0" err="1"/>
              <a:t>pererjaan</a:t>
            </a:r>
            <a:r>
              <a:rPr lang="en-ID" dirty="0"/>
              <a:t> Harga yang kami </a:t>
            </a:r>
            <a:r>
              <a:rPr lang="en-ID" dirty="0" err="1"/>
              <a:t>tawarkan</a:t>
            </a:r>
            <a:r>
              <a:rPr lang="en-ID" dirty="0"/>
              <a:t> pun </a:t>
            </a:r>
            <a:r>
              <a:rPr lang="en-ID" dirty="0" err="1"/>
              <a:t>tentu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terikat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ketentuan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kami </a:t>
            </a:r>
            <a:r>
              <a:rPr lang="en-ID" dirty="0" err="1"/>
              <a:t>sendiri</a:t>
            </a:r>
            <a:r>
              <a:rPr lang="en-ID" dirty="0"/>
              <a:t> (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keuntungan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memikirkan</a:t>
            </a:r>
            <a:r>
              <a:rPr lang="en-ID" dirty="0"/>
              <a:t> </a:t>
            </a:r>
            <a:r>
              <a:rPr lang="en-ID" dirty="0" err="1"/>
              <a:t>konsumen</a:t>
            </a:r>
            <a:r>
              <a:rPr lang="en-ID" dirty="0"/>
              <a:t>)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yang kami </a:t>
            </a:r>
            <a:r>
              <a:rPr lang="en-ID" dirty="0" err="1"/>
              <a:t>tawarkan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banyaknya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yang </a:t>
            </a:r>
            <a:r>
              <a:rPr lang="en-ID" dirty="0" err="1"/>
              <a:t>diminta</a:t>
            </a:r>
            <a:r>
              <a:rPr lang="en-ID" dirty="0"/>
              <a:t> oleh </a:t>
            </a:r>
            <a:r>
              <a:rPr lang="en-ID" dirty="0" err="1"/>
              <a:t>klien</a:t>
            </a:r>
            <a:r>
              <a:rPr lang="en-ID" dirty="0"/>
              <a:t>.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,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kedepanya</a:t>
            </a:r>
            <a:r>
              <a:rPr lang="en-ID" dirty="0"/>
              <a:t> kami juga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paket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beserta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didalamnya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1716" name="Google Shape;1716;p63"/>
          <p:cNvGrpSpPr/>
          <p:nvPr/>
        </p:nvGrpSpPr>
        <p:grpSpPr>
          <a:xfrm>
            <a:off x="738897" y="555119"/>
            <a:ext cx="7666206" cy="4174024"/>
            <a:chOff x="717432" y="538026"/>
            <a:chExt cx="7666206" cy="4174024"/>
          </a:xfrm>
        </p:grpSpPr>
        <p:grpSp>
          <p:nvGrpSpPr>
            <p:cNvPr id="1717" name="Google Shape;1717;p63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718" name="Google Shape;1718;p6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6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6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6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6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6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6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6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6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6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6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6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6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6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6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6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6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6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3" name="Google Shape;1743;p63"/>
            <p:cNvGrpSpPr/>
            <p:nvPr/>
          </p:nvGrpSpPr>
          <p:grpSpPr>
            <a:xfrm rot="-7546048">
              <a:off x="4398335" y="3909113"/>
              <a:ext cx="179959" cy="532221"/>
              <a:chOff x="6887077" y="4387682"/>
              <a:chExt cx="179958" cy="532219"/>
            </a:xfrm>
          </p:grpSpPr>
          <p:sp>
            <p:nvSpPr>
              <p:cNvPr id="1744" name="Google Shape;1744;p63"/>
              <p:cNvSpPr/>
              <p:nvPr/>
            </p:nvSpPr>
            <p:spPr>
              <a:xfrm>
                <a:off x="6887077" y="4387682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5" name="Google Shape;1745;p63"/>
              <p:cNvSpPr/>
              <p:nvPr/>
            </p:nvSpPr>
            <p:spPr>
              <a:xfrm>
                <a:off x="6900662" y="4648594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6" name="Google Shape;1746;p63"/>
              <p:cNvSpPr/>
              <p:nvPr/>
            </p:nvSpPr>
            <p:spPr>
              <a:xfrm>
                <a:off x="6890816" y="452237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63"/>
              <p:cNvSpPr/>
              <p:nvPr/>
            </p:nvSpPr>
            <p:spPr>
              <a:xfrm>
                <a:off x="6905335" y="478010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0" name="Google Shape;1750;p63"/>
            <p:cNvSpPr/>
            <p:nvPr/>
          </p:nvSpPr>
          <p:spPr>
            <a:xfrm>
              <a:off x="8242338" y="4570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3"/>
            <p:cNvSpPr/>
            <p:nvPr/>
          </p:nvSpPr>
          <p:spPr>
            <a:xfrm>
              <a:off x="4200007" y="3449511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4E5DCFAE-0B1D-4ECC-B777-366C3E3AD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173" y="1185364"/>
            <a:ext cx="2609854" cy="2789811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470;p59">
            <a:extLst>
              <a:ext uri="{FF2B5EF4-FFF2-40B4-BE49-F238E27FC236}">
                <a16:creationId xmlns:a16="http://schemas.microsoft.com/office/drawing/2014/main" id="{892F8AEF-B667-460F-9D3B-81DB527872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71" r="7439"/>
          <a:stretch/>
        </p:blipFill>
        <p:spPr>
          <a:xfrm>
            <a:off x="5461625" y="0"/>
            <a:ext cx="36823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55"/>
          <p:cNvSpPr txBox="1">
            <a:spLocks noGrp="1"/>
          </p:cNvSpPr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Perizinan Legalitas</a:t>
            </a:r>
            <a:endParaRPr dirty="0"/>
          </a:p>
        </p:txBody>
      </p:sp>
      <p:sp>
        <p:nvSpPr>
          <p:cNvPr id="1296" name="Google Shape;1296;p55"/>
          <p:cNvSpPr/>
          <p:nvPr/>
        </p:nvSpPr>
        <p:spPr>
          <a:xfrm>
            <a:off x="54439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55"/>
          <p:cNvGrpSpPr/>
          <p:nvPr/>
        </p:nvGrpSpPr>
        <p:grpSpPr>
          <a:xfrm>
            <a:off x="4013" y="2071675"/>
            <a:ext cx="4433413" cy="141300"/>
            <a:chOff x="4013" y="2071675"/>
            <a:chExt cx="4433413" cy="141300"/>
          </a:xfrm>
        </p:grpSpPr>
        <p:cxnSp>
          <p:nvCxnSpPr>
            <p:cNvPr id="1298" name="Google Shape;1298;p55"/>
            <p:cNvCxnSpPr/>
            <p:nvPr/>
          </p:nvCxnSpPr>
          <p:spPr>
            <a:xfrm rot="10800000">
              <a:off x="4013" y="2145700"/>
              <a:ext cx="4292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9" name="Google Shape;1299;p55"/>
            <p:cNvSpPr/>
            <p:nvPr/>
          </p:nvSpPr>
          <p:spPr>
            <a:xfrm rot="10800000" flipH="1">
              <a:off x="4296125" y="20716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55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55"/>
          <p:cNvGrpSpPr/>
          <p:nvPr/>
        </p:nvGrpSpPr>
        <p:grpSpPr>
          <a:xfrm>
            <a:off x="387475" y="796288"/>
            <a:ext cx="8373350" cy="3789688"/>
            <a:chOff x="387475" y="720088"/>
            <a:chExt cx="8373350" cy="3789688"/>
          </a:xfrm>
        </p:grpSpPr>
        <p:grpSp>
          <p:nvGrpSpPr>
            <p:cNvPr id="1302" name="Google Shape;1302;p55"/>
            <p:cNvGrpSpPr/>
            <p:nvPr/>
          </p:nvGrpSpPr>
          <p:grpSpPr>
            <a:xfrm rot="-7546048">
              <a:off x="4811497" y="2685143"/>
              <a:ext cx="161701" cy="641985"/>
              <a:chOff x="7608634" y="5343951"/>
              <a:chExt cx="161700" cy="641982"/>
            </a:xfrm>
          </p:grpSpPr>
          <p:sp>
            <p:nvSpPr>
              <p:cNvPr id="1303" name="Google Shape;1303;p55"/>
              <p:cNvSpPr/>
              <p:nvPr/>
            </p:nvSpPr>
            <p:spPr>
              <a:xfrm>
                <a:off x="7608634" y="584613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5"/>
              <p:cNvSpPr/>
              <p:nvPr/>
            </p:nvSpPr>
            <p:spPr>
              <a:xfrm>
                <a:off x="7608634" y="5678739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5"/>
              <p:cNvSpPr/>
              <p:nvPr/>
            </p:nvSpPr>
            <p:spPr>
              <a:xfrm>
                <a:off x="7608634" y="551134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5"/>
              <p:cNvSpPr/>
              <p:nvPr/>
            </p:nvSpPr>
            <p:spPr>
              <a:xfrm>
                <a:off x="7608634" y="534395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7" name="Google Shape;1307;p55"/>
            <p:cNvSpPr/>
            <p:nvPr/>
          </p:nvSpPr>
          <p:spPr>
            <a:xfrm>
              <a:off x="2833940" y="72008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5"/>
            <p:cNvSpPr/>
            <p:nvPr/>
          </p:nvSpPr>
          <p:spPr>
            <a:xfrm>
              <a:off x="5803925" y="202501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5"/>
            <p:cNvSpPr/>
            <p:nvPr/>
          </p:nvSpPr>
          <p:spPr>
            <a:xfrm>
              <a:off x="8571225" y="775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5"/>
            <p:cNvSpPr/>
            <p:nvPr/>
          </p:nvSpPr>
          <p:spPr>
            <a:xfrm>
              <a:off x="4721350" y="43201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5"/>
            <p:cNvSpPr/>
            <p:nvPr/>
          </p:nvSpPr>
          <p:spPr>
            <a:xfrm>
              <a:off x="7642025" y="376808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2" name="Google Shape;1312;p55"/>
            <p:cNvGrpSpPr/>
            <p:nvPr/>
          </p:nvGrpSpPr>
          <p:grpSpPr>
            <a:xfrm>
              <a:off x="5716845" y="3441801"/>
              <a:ext cx="545147" cy="506901"/>
              <a:chOff x="4818730" y="3307263"/>
              <a:chExt cx="1827512" cy="1699300"/>
            </a:xfrm>
          </p:grpSpPr>
          <p:sp>
            <p:nvSpPr>
              <p:cNvPr id="1313" name="Google Shape;1313;p5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8" name="Google Shape;1338;p55"/>
            <p:cNvSpPr/>
            <p:nvPr/>
          </p:nvSpPr>
          <p:spPr>
            <a:xfrm>
              <a:off x="387475" y="3713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55"/>
          <p:cNvSpPr txBox="1">
            <a:spLocks noGrp="1"/>
          </p:cNvSpPr>
          <p:nvPr>
            <p:ph type="body" idx="2"/>
          </p:nvPr>
        </p:nvSpPr>
        <p:spPr>
          <a:xfrm>
            <a:off x="692786" y="2270274"/>
            <a:ext cx="3805800" cy="20769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Akta</a:t>
            </a:r>
            <a:r>
              <a:rPr lang="en-US" dirty="0"/>
              <a:t> </a:t>
            </a:r>
            <a:r>
              <a:rPr lang="en-US" dirty="0" err="1"/>
              <a:t>Pendirian</a:t>
            </a:r>
            <a:r>
              <a:rPr lang="en-US" dirty="0"/>
              <a:t> Usaha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NPWP Badan Usaha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Surat </a:t>
            </a:r>
            <a:r>
              <a:rPr lang="en-US" dirty="0" err="1"/>
              <a:t>Izin</a:t>
            </a:r>
            <a:r>
              <a:rPr lang="en-US" dirty="0"/>
              <a:t> Usaha </a:t>
            </a:r>
            <a:r>
              <a:rPr lang="en-US" dirty="0" err="1"/>
              <a:t>Perdagangan</a:t>
            </a:r>
            <a:r>
              <a:rPr lang="en-US" dirty="0"/>
              <a:t> (SUIP)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Surat </a:t>
            </a:r>
            <a:r>
              <a:rPr lang="en-US" dirty="0" err="1"/>
              <a:t>Keterangan</a:t>
            </a:r>
            <a:r>
              <a:rPr lang="en-US" dirty="0"/>
              <a:t> </a:t>
            </a:r>
            <a:r>
              <a:rPr lang="en-US" dirty="0" err="1"/>
              <a:t>Domisili</a:t>
            </a:r>
            <a:r>
              <a:rPr lang="en-US" dirty="0"/>
              <a:t> Perusahaan (SKDP)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Tanda Daftar Perusahaan (TDP)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Proposal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Usaha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012" scaled="0"/>
        </a:gra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 txBox="1">
            <a:spLocks noGrp="1"/>
          </p:cNvSpPr>
          <p:nvPr>
            <p:ph type="title"/>
          </p:nvPr>
        </p:nvSpPr>
        <p:spPr>
          <a:xfrm>
            <a:off x="1840082" y="1356234"/>
            <a:ext cx="5561556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Ruang Lingkup Usaha</a:t>
            </a:r>
            <a:endParaRPr dirty="0"/>
          </a:p>
        </p:txBody>
      </p:sp>
      <p:sp>
        <p:nvSpPr>
          <p:cNvPr id="841" name="Google Shape;841;p52"/>
          <p:cNvSpPr txBox="1">
            <a:spLocks noGrp="1"/>
          </p:cNvSpPr>
          <p:nvPr>
            <p:ph type="subTitle" idx="1"/>
          </p:nvPr>
        </p:nvSpPr>
        <p:spPr>
          <a:xfrm>
            <a:off x="2103200" y="2637200"/>
            <a:ext cx="4911900" cy="2271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ID" dirty="0"/>
              <a:t>Ruang </a:t>
            </a:r>
            <a:r>
              <a:rPr lang="en-ID" dirty="0" err="1"/>
              <a:t>lingkup</a:t>
            </a:r>
            <a:r>
              <a:rPr lang="en-ID" dirty="0"/>
              <a:t> </a:t>
            </a:r>
            <a:r>
              <a:rPr lang="en-ID" dirty="0" err="1"/>
              <a:t>usaha</a:t>
            </a:r>
            <a:r>
              <a:rPr lang="en-ID" dirty="0"/>
              <a:t> toko </a:t>
            </a:r>
            <a:r>
              <a:rPr lang="en-ID" dirty="0" err="1"/>
              <a:t>ini</a:t>
            </a:r>
            <a:r>
              <a:rPr lang="en-ID" dirty="0"/>
              <a:t> kami </a:t>
            </a:r>
            <a:r>
              <a:rPr lang="en-ID" dirty="0" err="1"/>
              <a:t>rancang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sebaik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berpengaruh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maju</a:t>
            </a:r>
            <a:r>
              <a:rPr lang="en-ID" dirty="0"/>
              <a:t> </a:t>
            </a:r>
            <a:r>
              <a:rPr lang="en-ID" dirty="0" err="1"/>
              <a:t>mundurnya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kami,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kami </a:t>
            </a:r>
            <a:r>
              <a:rPr lang="en-ID" dirty="0" err="1"/>
              <a:t>berusaha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sesuatu</a:t>
            </a:r>
            <a:r>
              <a:rPr lang="en-ID" dirty="0"/>
              <a:t> yang </a:t>
            </a:r>
            <a:r>
              <a:rPr lang="en-ID" dirty="0" err="1"/>
              <a:t>terbaik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client.</a:t>
            </a:r>
            <a:br>
              <a:rPr lang="en-ID" dirty="0"/>
            </a:br>
            <a:r>
              <a:rPr lang="en-ID" dirty="0" err="1"/>
              <a:t>softtech</a:t>
            </a:r>
            <a:r>
              <a:rPr lang="en-ID" dirty="0"/>
              <a:t> yang </a:t>
            </a:r>
            <a:r>
              <a:rPr lang="en-ID" dirty="0" err="1"/>
              <a:t>berada</a:t>
            </a:r>
            <a:r>
              <a:rPr lang="en-ID" dirty="0"/>
              <a:t> di Jl. </a:t>
            </a:r>
            <a:r>
              <a:rPr lang="en-ID" dirty="0" err="1"/>
              <a:t>Ringroad</a:t>
            </a:r>
            <a:r>
              <a:rPr lang="en-ID" dirty="0"/>
              <a:t>,  Jogjakarta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persyaratan</a:t>
            </a:r>
            <a:r>
              <a:rPr lang="en-ID" dirty="0"/>
              <a:t> </a:t>
            </a:r>
            <a:r>
              <a:rPr lang="en-ID" dirty="0" err="1"/>
              <a:t>berdirinya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perusahaan,karena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jauh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pemukiman</a:t>
            </a:r>
            <a:r>
              <a:rPr lang="en-ID" dirty="0"/>
              <a:t> </a:t>
            </a:r>
            <a:r>
              <a:rPr lang="en-ID" dirty="0" err="1"/>
              <a:t>penduduk</a:t>
            </a:r>
            <a:r>
              <a:rPr lang="en-ID" dirty="0"/>
              <a:t> dan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transportasi</a:t>
            </a:r>
            <a:r>
              <a:rPr lang="en-ID" dirty="0"/>
              <a:t> </a:t>
            </a:r>
            <a:r>
              <a:rPr lang="en-ID" dirty="0" err="1"/>
              <a:t>menuju</a:t>
            </a:r>
            <a:r>
              <a:rPr lang="en-ID" dirty="0"/>
              <a:t>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lancar</a:t>
            </a:r>
            <a:r>
              <a:rPr lang="en-ID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842" name="Google Shape;842;p52"/>
          <p:cNvGrpSpPr/>
          <p:nvPr/>
        </p:nvGrpSpPr>
        <p:grpSpPr>
          <a:xfrm>
            <a:off x="2490250" y="2421875"/>
            <a:ext cx="4129800" cy="141300"/>
            <a:chOff x="2490250" y="2498075"/>
            <a:chExt cx="4129800" cy="141300"/>
          </a:xfrm>
        </p:grpSpPr>
        <p:cxnSp>
          <p:nvCxnSpPr>
            <p:cNvPr id="843" name="Google Shape;843;p52"/>
            <p:cNvCxnSpPr/>
            <p:nvPr/>
          </p:nvCxnSpPr>
          <p:spPr>
            <a:xfrm rot="10800000">
              <a:off x="2631538" y="2572100"/>
              <a:ext cx="38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4" name="Google Shape;844;p52"/>
            <p:cNvSpPr/>
            <p:nvPr/>
          </p:nvSpPr>
          <p:spPr>
            <a:xfrm rot="10800000" flipH="1">
              <a:off x="2490250" y="2498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2"/>
            <p:cNvSpPr/>
            <p:nvPr/>
          </p:nvSpPr>
          <p:spPr>
            <a:xfrm rot="10800000" flipH="1">
              <a:off x="6478750" y="2498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52"/>
          <p:cNvGrpSpPr/>
          <p:nvPr/>
        </p:nvGrpSpPr>
        <p:grpSpPr>
          <a:xfrm>
            <a:off x="646775" y="876913"/>
            <a:ext cx="7783992" cy="3876177"/>
            <a:chOff x="646775" y="876913"/>
            <a:chExt cx="7783992" cy="3876177"/>
          </a:xfrm>
        </p:grpSpPr>
        <p:sp>
          <p:nvSpPr>
            <p:cNvPr id="847" name="Google Shape;847;p52"/>
            <p:cNvSpPr/>
            <p:nvPr/>
          </p:nvSpPr>
          <p:spPr>
            <a:xfrm>
              <a:off x="646775" y="350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5094600" y="876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6920300" y="4018106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2371299" y="456349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7991850" y="26393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1437575" y="1651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3" name="Google Shape;853;p52"/>
            <p:cNvGrpSpPr/>
            <p:nvPr/>
          </p:nvGrpSpPr>
          <p:grpSpPr>
            <a:xfrm rot="-7546048">
              <a:off x="1451522" y="3852493"/>
              <a:ext cx="161701" cy="641985"/>
              <a:chOff x="7004550" y="3676293"/>
              <a:chExt cx="161700" cy="641982"/>
            </a:xfrm>
          </p:grpSpPr>
          <p:sp>
            <p:nvSpPr>
              <p:cNvPr id="854" name="Google Shape;854;p5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5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5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5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8" name="Google Shape;858;p52"/>
            <p:cNvGrpSpPr/>
            <p:nvPr/>
          </p:nvGrpSpPr>
          <p:grpSpPr>
            <a:xfrm>
              <a:off x="7885620" y="1519651"/>
              <a:ext cx="545147" cy="506901"/>
              <a:chOff x="4818730" y="3307263"/>
              <a:chExt cx="1827512" cy="1699300"/>
            </a:xfrm>
          </p:grpSpPr>
          <p:sp>
            <p:nvSpPr>
              <p:cNvPr id="859" name="Google Shape;859;p5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5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5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5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5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5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5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5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5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5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5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5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5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5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5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5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5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5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5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5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5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5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5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5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5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74"/>
          <p:cNvSpPr txBox="1">
            <a:spLocks noGrp="1"/>
          </p:cNvSpPr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SWOT</a:t>
            </a:r>
            <a:endParaRPr dirty="0"/>
          </a:p>
        </p:txBody>
      </p:sp>
      <p:sp>
        <p:nvSpPr>
          <p:cNvPr id="2384" name="Google Shape;2384;p74"/>
          <p:cNvSpPr txBox="1">
            <a:spLocks noGrp="1"/>
          </p:cNvSpPr>
          <p:nvPr>
            <p:ph type="subTitle" idx="1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2385" name="Google Shape;2385;p74"/>
          <p:cNvGrpSpPr/>
          <p:nvPr/>
        </p:nvGrpSpPr>
        <p:grpSpPr>
          <a:xfrm>
            <a:off x="516093" y="602437"/>
            <a:ext cx="4055765" cy="4217082"/>
            <a:chOff x="516093" y="602437"/>
            <a:chExt cx="4055765" cy="4217082"/>
          </a:xfrm>
        </p:grpSpPr>
        <p:sp>
          <p:nvSpPr>
            <p:cNvPr id="2386" name="Google Shape;2386;p74"/>
            <p:cNvSpPr/>
            <p:nvPr/>
          </p:nvSpPr>
          <p:spPr>
            <a:xfrm rot="-877376">
              <a:off x="618493" y="2796073"/>
              <a:ext cx="3784421" cy="1296840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4"/>
            <p:cNvSpPr/>
            <p:nvPr/>
          </p:nvSpPr>
          <p:spPr>
            <a:xfrm>
              <a:off x="754717" y="629731"/>
              <a:ext cx="575937" cy="1098996"/>
            </a:xfrm>
            <a:custGeom>
              <a:avLst/>
              <a:gdLst/>
              <a:ahLst/>
              <a:cxnLst/>
              <a:rect l="l" t="t" r="r" b="b"/>
              <a:pathLst>
                <a:path w="25302" h="48281" extrusionOk="0">
                  <a:moveTo>
                    <a:pt x="11735" y="0"/>
                  </a:moveTo>
                  <a:cubicBezTo>
                    <a:pt x="11735" y="0"/>
                    <a:pt x="1" y="3327"/>
                    <a:pt x="233" y="8589"/>
                  </a:cubicBezTo>
                  <a:cubicBezTo>
                    <a:pt x="439" y="13876"/>
                    <a:pt x="14444" y="48048"/>
                    <a:pt x="18364" y="48177"/>
                  </a:cubicBezTo>
                  <a:cubicBezTo>
                    <a:pt x="22877" y="48281"/>
                    <a:pt x="25301" y="48281"/>
                    <a:pt x="25301" y="48281"/>
                  </a:cubicBezTo>
                  <a:cubicBezTo>
                    <a:pt x="25301" y="48281"/>
                    <a:pt x="19034" y="29866"/>
                    <a:pt x="17332" y="22206"/>
                  </a:cubicBezTo>
                  <a:cubicBezTo>
                    <a:pt x="15656" y="14572"/>
                    <a:pt x="11735" y="0"/>
                    <a:pt x="1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4"/>
            <p:cNvSpPr/>
            <p:nvPr/>
          </p:nvSpPr>
          <p:spPr>
            <a:xfrm>
              <a:off x="895624" y="602437"/>
              <a:ext cx="616431" cy="1126812"/>
            </a:xfrm>
            <a:custGeom>
              <a:avLst/>
              <a:gdLst/>
              <a:ahLst/>
              <a:cxnLst/>
              <a:rect l="l" t="t" r="r" b="b"/>
              <a:pathLst>
                <a:path w="27081" h="49503" extrusionOk="0">
                  <a:moveTo>
                    <a:pt x="10858" y="1"/>
                  </a:moveTo>
                  <a:cubicBezTo>
                    <a:pt x="9368" y="1"/>
                    <a:pt x="7613" y="365"/>
                    <a:pt x="5545" y="1199"/>
                  </a:cubicBezTo>
                  <a:cubicBezTo>
                    <a:pt x="0" y="3417"/>
                    <a:pt x="8692" y="21497"/>
                    <a:pt x="12561" y="32664"/>
                  </a:cubicBezTo>
                  <a:cubicBezTo>
                    <a:pt x="14392" y="37977"/>
                    <a:pt x="17022" y="46849"/>
                    <a:pt x="17693" y="48293"/>
                  </a:cubicBezTo>
                  <a:cubicBezTo>
                    <a:pt x="18023" y="49034"/>
                    <a:pt x="18415" y="49503"/>
                    <a:pt x="18965" y="49503"/>
                  </a:cubicBezTo>
                  <a:cubicBezTo>
                    <a:pt x="19488" y="49503"/>
                    <a:pt x="20153" y="49079"/>
                    <a:pt x="21046" y="48061"/>
                  </a:cubicBezTo>
                  <a:cubicBezTo>
                    <a:pt x="22877" y="45998"/>
                    <a:pt x="27081" y="44657"/>
                    <a:pt x="27081" y="44657"/>
                  </a:cubicBezTo>
                  <a:cubicBezTo>
                    <a:pt x="27081" y="44657"/>
                    <a:pt x="19808" y="16906"/>
                    <a:pt x="19111" y="10819"/>
                  </a:cubicBezTo>
                  <a:cubicBezTo>
                    <a:pt x="18574" y="5940"/>
                    <a:pt x="16876" y="1"/>
                    <a:pt x="1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4"/>
            <p:cNvSpPr/>
            <p:nvPr/>
          </p:nvSpPr>
          <p:spPr>
            <a:xfrm>
              <a:off x="1092302" y="613865"/>
              <a:ext cx="393928" cy="905287"/>
            </a:xfrm>
            <a:custGeom>
              <a:avLst/>
              <a:gdLst/>
              <a:ahLst/>
              <a:cxnLst/>
              <a:rect l="l" t="t" r="r" b="b"/>
              <a:pathLst>
                <a:path w="17306" h="39771" extrusionOk="0">
                  <a:moveTo>
                    <a:pt x="5004" y="1"/>
                  </a:moveTo>
                  <a:cubicBezTo>
                    <a:pt x="3895" y="27"/>
                    <a:pt x="2708" y="233"/>
                    <a:pt x="1857" y="981"/>
                  </a:cubicBezTo>
                  <a:cubicBezTo>
                    <a:pt x="1032" y="1729"/>
                    <a:pt x="516" y="2735"/>
                    <a:pt x="387" y="3844"/>
                  </a:cubicBezTo>
                  <a:cubicBezTo>
                    <a:pt x="0" y="6423"/>
                    <a:pt x="697" y="9182"/>
                    <a:pt x="1522" y="11632"/>
                  </a:cubicBezTo>
                  <a:cubicBezTo>
                    <a:pt x="2218" y="13618"/>
                    <a:pt x="3018" y="15707"/>
                    <a:pt x="4230" y="17435"/>
                  </a:cubicBezTo>
                  <a:cubicBezTo>
                    <a:pt x="5416" y="19163"/>
                    <a:pt x="7041" y="20633"/>
                    <a:pt x="8202" y="22387"/>
                  </a:cubicBezTo>
                  <a:cubicBezTo>
                    <a:pt x="9388" y="24167"/>
                    <a:pt x="10007" y="26075"/>
                    <a:pt x="10471" y="28087"/>
                  </a:cubicBezTo>
                  <a:cubicBezTo>
                    <a:pt x="11374" y="32110"/>
                    <a:pt x="12303" y="36288"/>
                    <a:pt x="15836" y="38893"/>
                  </a:cubicBezTo>
                  <a:cubicBezTo>
                    <a:pt x="16300" y="39229"/>
                    <a:pt x="16790" y="39512"/>
                    <a:pt x="17306" y="39770"/>
                  </a:cubicBezTo>
                  <a:cubicBezTo>
                    <a:pt x="15243" y="31723"/>
                    <a:pt x="10987" y="14882"/>
                    <a:pt x="10471" y="10317"/>
                  </a:cubicBezTo>
                  <a:cubicBezTo>
                    <a:pt x="10033" y="6294"/>
                    <a:pt x="8795" y="1548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4"/>
            <p:cNvSpPr/>
            <p:nvPr/>
          </p:nvSpPr>
          <p:spPr>
            <a:xfrm>
              <a:off x="1010102" y="666540"/>
              <a:ext cx="314100" cy="330898"/>
            </a:xfrm>
            <a:custGeom>
              <a:avLst/>
              <a:gdLst/>
              <a:ahLst/>
              <a:cxnLst/>
              <a:rect l="l" t="t" r="r" b="b"/>
              <a:pathLst>
                <a:path w="13799" h="14537" extrusionOk="0">
                  <a:moveTo>
                    <a:pt x="6297" y="0"/>
                  </a:moveTo>
                  <a:cubicBezTo>
                    <a:pt x="5841" y="0"/>
                    <a:pt x="5382" y="61"/>
                    <a:pt x="4927" y="189"/>
                  </a:cubicBezTo>
                  <a:cubicBezTo>
                    <a:pt x="1703" y="1091"/>
                    <a:pt x="1" y="4986"/>
                    <a:pt x="1110" y="8906"/>
                  </a:cubicBezTo>
                  <a:cubicBezTo>
                    <a:pt x="2062" y="12273"/>
                    <a:pt x="4765" y="14536"/>
                    <a:pt x="7535" y="14536"/>
                  </a:cubicBezTo>
                  <a:cubicBezTo>
                    <a:pt x="7990" y="14536"/>
                    <a:pt x="8447" y="14475"/>
                    <a:pt x="8898" y="14348"/>
                  </a:cubicBezTo>
                  <a:cubicBezTo>
                    <a:pt x="12122" y="13445"/>
                    <a:pt x="13799" y="9525"/>
                    <a:pt x="12690" y="5630"/>
                  </a:cubicBezTo>
                  <a:cubicBezTo>
                    <a:pt x="11737" y="2263"/>
                    <a:pt x="9073" y="0"/>
                    <a:pt x="6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4"/>
            <p:cNvSpPr/>
            <p:nvPr/>
          </p:nvSpPr>
          <p:spPr>
            <a:xfrm>
              <a:off x="1034755" y="691967"/>
              <a:ext cx="265388" cy="280024"/>
            </a:xfrm>
            <a:custGeom>
              <a:avLst/>
              <a:gdLst/>
              <a:ahLst/>
              <a:cxnLst/>
              <a:rect l="l" t="t" r="r" b="b"/>
              <a:pathLst>
                <a:path w="11659" h="12302" extrusionOk="0">
                  <a:moveTo>
                    <a:pt x="5269" y="0"/>
                  </a:moveTo>
                  <a:cubicBezTo>
                    <a:pt x="4888" y="0"/>
                    <a:pt x="4505" y="50"/>
                    <a:pt x="4127" y="155"/>
                  </a:cubicBezTo>
                  <a:cubicBezTo>
                    <a:pt x="1419" y="928"/>
                    <a:pt x="1" y="4230"/>
                    <a:pt x="929" y="7531"/>
                  </a:cubicBezTo>
                  <a:cubicBezTo>
                    <a:pt x="1728" y="10394"/>
                    <a:pt x="4036" y="12302"/>
                    <a:pt x="6390" y="12302"/>
                  </a:cubicBezTo>
                  <a:cubicBezTo>
                    <a:pt x="6771" y="12302"/>
                    <a:pt x="7154" y="12252"/>
                    <a:pt x="7532" y="12147"/>
                  </a:cubicBezTo>
                  <a:cubicBezTo>
                    <a:pt x="10240" y="11374"/>
                    <a:pt x="11658" y="8073"/>
                    <a:pt x="10730" y="4746"/>
                  </a:cubicBezTo>
                  <a:cubicBezTo>
                    <a:pt x="9909" y="1905"/>
                    <a:pt x="7617" y="0"/>
                    <a:pt x="5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4"/>
            <p:cNvSpPr/>
            <p:nvPr/>
          </p:nvSpPr>
          <p:spPr>
            <a:xfrm>
              <a:off x="1067057" y="726636"/>
              <a:ext cx="200196" cy="210462"/>
            </a:xfrm>
            <a:custGeom>
              <a:avLst/>
              <a:gdLst/>
              <a:ahLst/>
              <a:cxnLst/>
              <a:rect l="l" t="t" r="r" b="b"/>
              <a:pathLst>
                <a:path w="8795" h="9246" extrusionOk="0">
                  <a:moveTo>
                    <a:pt x="4046" y="916"/>
                  </a:moveTo>
                  <a:cubicBezTo>
                    <a:pt x="5465" y="916"/>
                    <a:pt x="6860" y="2074"/>
                    <a:pt x="7351" y="3790"/>
                  </a:cubicBezTo>
                  <a:cubicBezTo>
                    <a:pt x="7918" y="5802"/>
                    <a:pt x="7067" y="7762"/>
                    <a:pt x="5416" y="8226"/>
                  </a:cubicBezTo>
                  <a:cubicBezTo>
                    <a:pt x="5186" y="8292"/>
                    <a:pt x="4952" y="8323"/>
                    <a:pt x="4719" y="8323"/>
                  </a:cubicBezTo>
                  <a:cubicBezTo>
                    <a:pt x="3311" y="8323"/>
                    <a:pt x="1931" y="7170"/>
                    <a:pt x="1445" y="5466"/>
                  </a:cubicBezTo>
                  <a:cubicBezTo>
                    <a:pt x="877" y="3455"/>
                    <a:pt x="1780" y="1469"/>
                    <a:pt x="3379" y="1004"/>
                  </a:cubicBezTo>
                  <a:cubicBezTo>
                    <a:pt x="3600" y="945"/>
                    <a:pt x="3823" y="916"/>
                    <a:pt x="4046" y="916"/>
                  </a:cubicBezTo>
                  <a:close/>
                  <a:moveTo>
                    <a:pt x="4009" y="1"/>
                  </a:moveTo>
                  <a:cubicBezTo>
                    <a:pt x="3713" y="1"/>
                    <a:pt x="3415" y="42"/>
                    <a:pt x="3121" y="128"/>
                  </a:cubicBezTo>
                  <a:cubicBezTo>
                    <a:pt x="1084" y="695"/>
                    <a:pt x="0" y="3171"/>
                    <a:pt x="723" y="5673"/>
                  </a:cubicBezTo>
                  <a:cubicBezTo>
                    <a:pt x="1322" y="7803"/>
                    <a:pt x="3047" y="9246"/>
                    <a:pt x="4815" y="9246"/>
                  </a:cubicBezTo>
                  <a:cubicBezTo>
                    <a:pt x="5102" y="9246"/>
                    <a:pt x="5390" y="9208"/>
                    <a:pt x="5674" y="9129"/>
                  </a:cubicBezTo>
                  <a:cubicBezTo>
                    <a:pt x="7712" y="8561"/>
                    <a:pt x="8795" y="6059"/>
                    <a:pt x="8099" y="3584"/>
                  </a:cubicBezTo>
                  <a:cubicBezTo>
                    <a:pt x="7481" y="1443"/>
                    <a:pt x="5768" y="1"/>
                    <a:pt x="4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4"/>
            <p:cNvSpPr/>
            <p:nvPr/>
          </p:nvSpPr>
          <p:spPr>
            <a:xfrm>
              <a:off x="1143952" y="1042345"/>
              <a:ext cx="251890" cy="264819"/>
            </a:xfrm>
            <a:custGeom>
              <a:avLst/>
              <a:gdLst/>
              <a:ahLst/>
              <a:cxnLst/>
              <a:rect l="l" t="t" r="r" b="b"/>
              <a:pathLst>
                <a:path w="11066" h="11634" extrusionOk="0">
                  <a:moveTo>
                    <a:pt x="5041" y="1"/>
                  </a:moveTo>
                  <a:cubicBezTo>
                    <a:pt x="4668" y="1"/>
                    <a:pt x="4292" y="52"/>
                    <a:pt x="3921" y="160"/>
                  </a:cubicBezTo>
                  <a:cubicBezTo>
                    <a:pt x="1368" y="882"/>
                    <a:pt x="1" y="4003"/>
                    <a:pt x="904" y="7149"/>
                  </a:cubicBezTo>
                  <a:cubicBezTo>
                    <a:pt x="1656" y="9828"/>
                    <a:pt x="3816" y="11633"/>
                    <a:pt x="6044" y="11633"/>
                  </a:cubicBezTo>
                  <a:cubicBezTo>
                    <a:pt x="6411" y="11633"/>
                    <a:pt x="6780" y="11584"/>
                    <a:pt x="7145" y="11482"/>
                  </a:cubicBezTo>
                  <a:cubicBezTo>
                    <a:pt x="9698" y="10760"/>
                    <a:pt x="11065" y="7639"/>
                    <a:pt x="10162" y="4518"/>
                  </a:cubicBezTo>
                  <a:cubicBezTo>
                    <a:pt x="9412" y="1825"/>
                    <a:pt x="7262" y="1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4"/>
            <p:cNvSpPr/>
            <p:nvPr/>
          </p:nvSpPr>
          <p:spPr>
            <a:xfrm>
              <a:off x="1163916" y="1062605"/>
              <a:ext cx="212556" cy="224507"/>
            </a:xfrm>
            <a:custGeom>
              <a:avLst/>
              <a:gdLst/>
              <a:ahLst/>
              <a:cxnLst/>
              <a:rect l="l" t="t" r="r" b="b"/>
              <a:pathLst>
                <a:path w="9338" h="9863" extrusionOk="0">
                  <a:moveTo>
                    <a:pt x="4226" y="0"/>
                  </a:moveTo>
                  <a:cubicBezTo>
                    <a:pt x="3927" y="0"/>
                    <a:pt x="3625" y="39"/>
                    <a:pt x="3328" y="121"/>
                  </a:cubicBezTo>
                  <a:cubicBezTo>
                    <a:pt x="1136" y="740"/>
                    <a:pt x="1" y="3396"/>
                    <a:pt x="749" y="6053"/>
                  </a:cubicBezTo>
                  <a:cubicBezTo>
                    <a:pt x="1371" y="8340"/>
                    <a:pt x="3197" y="9863"/>
                    <a:pt x="5093" y="9863"/>
                  </a:cubicBezTo>
                  <a:cubicBezTo>
                    <a:pt x="5398" y="9863"/>
                    <a:pt x="5706" y="9823"/>
                    <a:pt x="6010" y="9741"/>
                  </a:cubicBezTo>
                  <a:cubicBezTo>
                    <a:pt x="8176" y="9122"/>
                    <a:pt x="9337" y="6465"/>
                    <a:pt x="8589" y="3835"/>
                  </a:cubicBezTo>
                  <a:cubicBezTo>
                    <a:pt x="7944" y="1543"/>
                    <a:pt x="6109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4"/>
            <p:cNvSpPr/>
            <p:nvPr/>
          </p:nvSpPr>
          <p:spPr>
            <a:xfrm>
              <a:off x="1189753" y="1090718"/>
              <a:ext cx="160294" cy="168625"/>
            </a:xfrm>
            <a:custGeom>
              <a:avLst/>
              <a:gdLst/>
              <a:ahLst/>
              <a:cxnLst/>
              <a:rect l="l" t="t" r="r" b="b"/>
              <a:pathLst>
                <a:path w="7042" h="7408" extrusionOk="0">
                  <a:moveTo>
                    <a:pt x="3256" y="745"/>
                  </a:moveTo>
                  <a:cubicBezTo>
                    <a:pt x="4383" y="745"/>
                    <a:pt x="5504" y="1663"/>
                    <a:pt x="5881" y="3038"/>
                  </a:cubicBezTo>
                  <a:cubicBezTo>
                    <a:pt x="6345" y="4637"/>
                    <a:pt x="5649" y="6211"/>
                    <a:pt x="4333" y="6597"/>
                  </a:cubicBezTo>
                  <a:cubicBezTo>
                    <a:pt x="4156" y="6647"/>
                    <a:pt x="3976" y="6671"/>
                    <a:pt x="3795" y="6671"/>
                  </a:cubicBezTo>
                  <a:cubicBezTo>
                    <a:pt x="2665" y="6671"/>
                    <a:pt x="1539" y="5736"/>
                    <a:pt x="1161" y="4379"/>
                  </a:cubicBezTo>
                  <a:cubicBezTo>
                    <a:pt x="697" y="2780"/>
                    <a:pt x="1393" y="1181"/>
                    <a:pt x="2709" y="820"/>
                  </a:cubicBezTo>
                  <a:cubicBezTo>
                    <a:pt x="2889" y="770"/>
                    <a:pt x="3072" y="745"/>
                    <a:pt x="3256" y="745"/>
                  </a:cubicBezTo>
                  <a:close/>
                  <a:moveTo>
                    <a:pt x="3200" y="1"/>
                  </a:moveTo>
                  <a:cubicBezTo>
                    <a:pt x="2967" y="1"/>
                    <a:pt x="2733" y="32"/>
                    <a:pt x="2502" y="98"/>
                  </a:cubicBezTo>
                  <a:cubicBezTo>
                    <a:pt x="903" y="562"/>
                    <a:pt x="1" y="2548"/>
                    <a:pt x="568" y="4534"/>
                  </a:cubicBezTo>
                  <a:cubicBezTo>
                    <a:pt x="1058" y="6250"/>
                    <a:pt x="2454" y="7408"/>
                    <a:pt x="3872" y="7408"/>
                  </a:cubicBezTo>
                  <a:cubicBezTo>
                    <a:pt x="4095" y="7408"/>
                    <a:pt x="4319" y="7379"/>
                    <a:pt x="4540" y="7320"/>
                  </a:cubicBezTo>
                  <a:cubicBezTo>
                    <a:pt x="6165" y="6855"/>
                    <a:pt x="7041" y="4844"/>
                    <a:pt x="6474" y="2858"/>
                  </a:cubicBezTo>
                  <a:cubicBezTo>
                    <a:pt x="5987" y="1154"/>
                    <a:pt x="4608" y="1"/>
                    <a:pt x="3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4"/>
            <p:cNvSpPr/>
            <p:nvPr/>
          </p:nvSpPr>
          <p:spPr>
            <a:xfrm>
              <a:off x="1293077" y="1382958"/>
              <a:ext cx="142675" cy="162638"/>
            </a:xfrm>
            <a:custGeom>
              <a:avLst/>
              <a:gdLst/>
              <a:ahLst/>
              <a:cxnLst/>
              <a:rect l="l" t="t" r="r" b="b"/>
              <a:pathLst>
                <a:path w="6268" h="7145" fill="none" extrusionOk="0">
                  <a:moveTo>
                    <a:pt x="5752" y="2812"/>
                  </a:moveTo>
                  <a:cubicBezTo>
                    <a:pt x="6268" y="4540"/>
                    <a:pt x="5520" y="6319"/>
                    <a:pt x="4076" y="6732"/>
                  </a:cubicBezTo>
                  <a:cubicBezTo>
                    <a:pt x="2606" y="7145"/>
                    <a:pt x="1032" y="6087"/>
                    <a:pt x="517" y="4359"/>
                  </a:cubicBezTo>
                  <a:cubicBezTo>
                    <a:pt x="1" y="2606"/>
                    <a:pt x="775" y="852"/>
                    <a:pt x="2219" y="439"/>
                  </a:cubicBezTo>
                  <a:cubicBezTo>
                    <a:pt x="3663" y="1"/>
                    <a:pt x="5262" y="1084"/>
                    <a:pt x="5752" y="2812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4"/>
            <p:cNvSpPr/>
            <p:nvPr/>
          </p:nvSpPr>
          <p:spPr>
            <a:xfrm>
              <a:off x="1271952" y="1358305"/>
              <a:ext cx="185537" cy="212533"/>
            </a:xfrm>
            <a:custGeom>
              <a:avLst/>
              <a:gdLst/>
              <a:ahLst/>
              <a:cxnLst/>
              <a:rect l="l" t="t" r="r" b="b"/>
              <a:pathLst>
                <a:path w="8151" h="9337" fill="none" extrusionOk="0">
                  <a:moveTo>
                    <a:pt x="7480" y="3663"/>
                  </a:moveTo>
                  <a:cubicBezTo>
                    <a:pt x="8150" y="5907"/>
                    <a:pt x="7170" y="8228"/>
                    <a:pt x="5262" y="8769"/>
                  </a:cubicBezTo>
                  <a:cubicBezTo>
                    <a:pt x="3379" y="9337"/>
                    <a:pt x="1316" y="7944"/>
                    <a:pt x="645" y="5674"/>
                  </a:cubicBezTo>
                  <a:cubicBezTo>
                    <a:pt x="0" y="3405"/>
                    <a:pt x="980" y="1110"/>
                    <a:pt x="2863" y="568"/>
                  </a:cubicBezTo>
                  <a:cubicBezTo>
                    <a:pt x="4746" y="1"/>
                    <a:pt x="6809" y="1393"/>
                    <a:pt x="7480" y="3663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4"/>
            <p:cNvSpPr/>
            <p:nvPr/>
          </p:nvSpPr>
          <p:spPr>
            <a:xfrm>
              <a:off x="785250" y="2811350"/>
              <a:ext cx="146795" cy="1224700"/>
            </a:xfrm>
            <a:custGeom>
              <a:avLst/>
              <a:gdLst/>
              <a:ahLst/>
              <a:cxnLst/>
              <a:rect l="l" t="t" r="r" b="b"/>
              <a:pathLst>
                <a:path w="6449" h="63292" extrusionOk="0">
                  <a:moveTo>
                    <a:pt x="6448" y="1"/>
                  </a:moveTo>
                  <a:lnTo>
                    <a:pt x="1" y="491"/>
                  </a:lnTo>
                  <a:lnTo>
                    <a:pt x="1" y="63291"/>
                  </a:lnTo>
                  <a:lnTo>
                    <a:pt x="6448" y="63291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4"/>
            <p:cNvSpPr/>
            <p:nvPr/>
          </p:nvSpPr>
          <p:spPr>
            <a:xfrm>
              <a:off x="4109943" y="2090999"/>
              <a:ext cx="146795" cy="1077281"/>
            </a:xfrm>
            <a:custGeom>
              <a:avLst/>
              <a:gdLst/>
              <a:ahLst/>
              <a:cxnLst/>
              <a:rect l="l" t="t" r="r" b="b"/>
              <a:pathLst>
                <a:path w="6449" h="47327" extrusionOk="0">
                  <a:moveTo>
                    <a:pt x="6448" y="0"/>
                  </a:moveTo>
                  <a:lnTo>
                    <a:pt x="1" y="361"/>
                  </a:lnTo>
                  <a:lnTo>
                    <a:pt x="1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4"/>
            <p:cNvSpPr/>
            <p:nvPr/>
          </p:nvSpPr>
          <p:spPr>
            <a:xfrm>
              <a:off x="4110535" y="2090999"/>
              <a:ext cx="146795" cy="573569"/>
            </a:xfrm>
            <a:custGeom>
              <a:avLst/>
              <a:gdLst/>
              <a:ahLst/>
              <a:cxnLst/>
              <a:rect l="l" t="t" r="r" b="b"/>
              <a:pathLst>
                <a:path w="6449" h="25198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25198"/>
                  </a:lnTo>
                  <a:cubicBezTo>
                    <a:pt x="413" y="23496"/>
                    <a:pt x="1264" y="21948"/>
                    <a:pt x="2451" y="20659"/>
                  </a:cubicBezTo>
                  <a:cubicBezTo>
                    <a:pt x="3766" y="19292"/>
                    <a:pt x="5313" y="18260"/>
                    <a:pt x="6319" y="16610"/>
                  </a:cubicBezTo>
                  <a:cubicBezTo>
                    <a:pt x="6371" y="16532"/>
                    <a:pt x="6397" y="16481"/>
                    <a:pt x="6448" y="16403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4"/>
            <p:cNvSpPr/>
            <p:nvPr/>
          </p:nvSpPr>
          <p:spPr>
            <a:xfrm>
              <a:off x="1746925" y="3298075"/>
              <a:ext cx="146773" cy="1521445"/>
            </a:xfrm>
            <a:custGeom>
              <a:avLst/>
              <a:gdLst/>
              <a:ahLst/>
              <a:cxnLst/>
              <a:rect l="l" t="t" r="r" b="b"/>
              <a:pathLst>
                <a:path w="6448" h="47327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4"/>
            <p:cNvSpPr/>
            <p:nvPr/>
          </p:nvSpPr>
          <p:spPr>
            <a:xfrm>
              <a:off x="1746916" y="3298064"/>
              <a:ext cx="146773" cy="800193"/>
            </a:xfrm>
            <a:custGeom>
              <a:avLst/>
              <a:gdLst/>
              <a:ahLst/>
              <a:cxnLst/>
              <a:rect l="l" t="t" r="r" b="b"/>
              <a:pathLst>
                <a:path w="6448" h="35154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35153"/>
                  </a:lnTo>
                  <a:cubicBezTo>
                    <a:pt x="696" y="33580"/>
                    <a:pt x="1676" y="32161"/>
                    <a:pt x="2914" y="30949"/>
                  </a:cubicBezTo>
                  <a:cubicBezTo>
                    <a:pt x="4230" y="29531"/>
                    <a:pt x="5313" y="27906"/>
                    <a:pt x="6087" y="26126"/>
                  </a:cubicBezTo>
                  <a:cubicBezTo>
                    <a:pt x="6216" y="25817"/>
                    <a:pt x="6319" y="25507"/>
                    <a:pt x="6448" y="25198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4"/>
            <p:cNvSpPr/>
            <p:nvPr/>
          </p:nvSpPr>
          <p:spPr>
            <a:xfrm>
              <a:off x="644927" y="1800375"/>
              <a:ext cx="3926873" cy="1822275"/>
            </a:xfrm>
            <a:custGeom>
              <a:avLst/>
              <a:gdLst/>
              <a:ahLst/>
              <a:cxnLst/>
              <a:rect l="l" t="t" r="r" b="b"/>
              <a:pathLst>
                <a:path w="172515" h="80056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56"/>
                  </a:lnTo>
                  <a:lnTo>
                    <a:pt x="172515" y="13206"/>
                  </a:lnTo>
                  <a:lnTo>
                    <a:pt x="121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4"/>
            <p:cNvSpPr/>
            <p:nvPr/>
          </p:nvSpPr>
          <p:spPr>
            <a:xfrm>
              <a:off x="644927" y="2801384"/>
              <a:ext cx="1138922" cy="1009767"/>
            </a:xfrm>
            <a:custGeom>
              <a:avLst/>
              <a:gdLst/>
              <a:ahLst/>
              <a:cxnLst/>
              <a:rect l="l" t="t" r="r" b="b"/>
              <a:pathLst>
                <a:path w="50035" h="44361" extrusionOk="0">
                  <a:moveTo>
                    <a:pt x="1" y="0"/>
                  </a:moveTo>
                  <a:lnTo>
                    <a:pt x="1" y="5262"/>
                  </a:lnTo>
                  <a:lnTo>
                    <a:pt x="50035" y="44360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4"/>
            <p:cNvSpPr/>
            <p:nvPr/>
          </p:nvSpPr>
          <p:spPr>
            <a:xfrm>
              <a:off x="1783884" y="2100969"/>
              <a:ext cx="2787974" cy="1710147"/>
            </a:xfrm>
            <a:custGeom>
              <a:avLst/>
              <a:gdLst/>
              <a:ahLst/>
              <a:cxnLst/>
              <a:rect l="l" t="t" r="r" b="b"/>
              <a:pathLst>
                <a:path w="122481" h="75130" extrusionOk="0">
                  <a:moveTo>
                    <a:pt x="122481" y="1"/>
                  </a:moveTo>
                  <a:lnTo>
                    <a:pt x="1" y="66851"/>
                  </a:lnTo>
                  <a:lnTo>
                    <a:pt x="1" y="75129"/>
                  </a:lnTo>
                  <a:lnTo>
                    <a:pt x="122481" y="4617"/>
                  </a:lnTo>
                  <a:lnTo>
                    <a:pt x="12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4"/>
            <p:cNvSpPr/>
            <p:nvPr/>
          </p:nvSpPr>
          <p:spPr>
            <a:xfrm>
              <a:off x="644927" y="2801384"/>
              <a:ext cx="1138922" cy="869459"/>
            </a:xfrm>
            <a:custGeom>
              <a:avLst/>
              <a:gdLst/>
              <a:ahLst/>
              <a:cxnLst/>
              <a:rect l="l" t="t" r="r" b="b"/>
              <a:pathLst>
                <a:path w="50035" h="38197" extrusionOk="0">
                  <a:moveTo>
                    <a:pt x="1" y="0"/>
                  </a:moveTo>
                  <a:lnTo>
                    <a:pt x="1" y="2605"/>
                  </a:lnTo>
                  <a:lnTo>
                    <a:pt x="50035" y="38196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4"/>
            <p:cNvSpPr/>
            <p:nvPr/>
          </p:nvSpPr>
          <p:spPr>
            <a:xfrm>
              <a:off x="644927" y="1800375"/>
              <a:ext cx="3419656" cy="1821683"/>
            </a:xfrm>
            <a:custGeom>
              <a:avLst/>
              <a:gdLst/>
              <a:ahLst/>
              <a:cxnLst/>
              <a:rect l="l" t="t" r="r" b="b"/>
              <a:pathLst>
                <a:path w="150232" h="80030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30"/>
                  </a:lnTo>
                  <a:lnTo>
                    <a:pt x="75129" y="66361"/>
                  </a:lnTo>
                  <a:cubicBezTo>
                    <a:pt x="74368" y="66317"/>
                    <a:pt x="73607" y="66296"/>
                    <a:pt x="72848" y="66296"/>
                  </a:cubicBezTo>
                  <a:cubicBezTo>
                    <a:pt x="70929" y="66296"/>
                    <a:pt x="69018" y="66430"/>
                    <a:pt x="67134" y="66670"/>
                  </a:cubicBezTo>
                  <a:cubicBezTo>
                    <a:pt x="63462" y="67154"/>
                    <a:pt x="59726" y="67860"/>
                    <a:pt x="56014" y="67860"/>
                  </a:cubicBezTo>
                  <a:cubicBezTo>
                    <a:pt x="54981" y="67860"/>
                    <a:pt x="53951" y="67805"/>
                    <a:pt x="52923" y="67676"/>
                  </a:cubicBezTo>
                  <a:cubicBezTo>
                    <a:pt x="49313" y="67212"/>
                    <a:pt x="45496" y="65767"/>
                    <a:pt x="42839" y="63163"/>
                  </a:cubicBezTo>
                  <a:cubicBezTo>
                    <a:pt x="38738" y="59088"/>
                    <a:pt x="39177" y="53207"/>
                    <a:pt x="41653" y="48359"/>
                  </a:cubicBezTo>
                  <a:cubicBezTo>
                    <a:pt x="43020" y="45676"/>
                    <a:pt x="44851" y="43226"/>
                    <a:pt x="47043" y="41137"/>
                  </a:cubicBezTo>
                  <a:cubicBezTo>
                    <a:pt x="49777" y="38532"/>
                    <a:pt x="53027" y="36624"/>
                    <a:pt x="56276" y="34767"/>
                  </a:cubicBezTo>
                  <a:cubicBezTo>
                    <a:pt x="72860" y="25328"/>
                    <a:pt x="95762" y="17307"/>
                    <a:pt x="114615" y="14650"/>
                  </a:cubicBezTo>
                  <a:cubicBezTo>
                    <a:pt x="120856" y="13773"/>
                    <a:pt x="143114" y="15346"/>
                    <a:pt x="150232" y="7661"/>
                  </a:cubicBezTo>
                  <a:lnTo>
                    <a:pt x="1215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4"/>
            <p:cNvSpPr/>
            <p:nvPr/>
          </p:nvSpPr>
          <p:spPr>
            <a:xfrm>
              <a:off x="1851401" y="2167894"/>
              <a:ext cx="2072344" cy="1047348"/>
            </a:xfrm>
            <a:custGeom>
              <a:avLst/>
              <a:gdLst/>
              <a:ahLst/>
              <a:cxnLst/>
              <a:rect l="l" t="t" r="r" b="b"/>
              <a:pathLst>
                <a:path w="91042" h="46012" extrusionOk="0">
                  <a:moveTo>
                    <a:pt x="67521" y="1"/>
                  </a:moveTo>
                  <a:lnTo>
                    <a:pt x="1" y="29093"/>
                  </a:lnTo>
                  <a:lnTo>
                    <a:pt x="1" y="30125"/>
                  </a:lnTo>
                  <a:lnTo>
                    <a:pt x="23960" y="46012"/>
                  </a:lnTo>
                  <a:lnTo>
                    <a:pt x="91042" y="9002"/>
                  </a:lnTo>
                  <a:lnTo>
                    <a:pt x="91042" y="8151"/>
                  </a:lnTo>
                  <a:lnTo>
                    <a:pt x="67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4"/>
            <p:cNvSpPr/>
            <p:nvPr/>
          </p:nvSpPr>
          <p:spPr>
            <a:xfrm>
              <a:off x="1851401" y="2141488"/>
              <a:ext cx="2072344" cy="1022105"/>
            </a:xfrm>
            <a:custGeom>
              <a:avLst/>
              <a:gdLst/>
              <a:ahLst/>
              <a:cxnLst/>
              <a:rect l="l" t="t" r="r" b="b"/>
              <a:pathLst>
                <a:path w="91042" h="44903" extrusionOk="0">
                  <a:moveTo>
                    <a:pt x="67882" y="0"/>
                  </a:moveTo>
                  <a:lnTo>
                    <a:pt x="1" y="30253"/>
                  </a:lnTo>
                  <a:lnTo>
                    <a:pt x="24192" y="44902"/>
                  </a:lnTo>
                  <a:lnTo>
                    <a:pt x="91042" y="9311"/>
                  </a:lnTo>
                  <a:lnTo>
                    <a:pt x="67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4"/>
            <p:cNvSpPr/>
            <p:nvPr/>
          </p:nvSpPr>
          <p:spPr>
            <a:xfrm>
              <a:off x="3028533" y="1914284"/>
              <a:ext cx="358714" cy="328190"/>
            </a:xfrm>
            <a:custGeom>
              <a:avLst/>
              <a:gdLst/>
              <a:ahLst/>
              <a:cxnLst/>
              <a:rect l="l" t="t" r="r" b="b"/>
              <a:pathLst>
                <a:path w="15759" h="14418" fill="none" extrusionOk="0">
                  <a:moveTo>
                    <a:pt x="2012" y="0"/>
                  </a:moveTo>
                  <a:cubicBezTo>
                    <a:pt x="1315" y="1909"/>
                    <a:pt x="0" y="3482"/>
                    <a:pt x="2528" y="4849"/>
                  </a:cubicBezTo>
                  <a:cubicBezTo>
                    <a:pt x="4281" y="5778"/>
                    <a:pt x="6757" y="5365"/>
                    <a:pt x="8717" y="5545"/>
                  </a:cubicBezTo>
                  <a:cubicBezTo>
                    <a:pt x="10884" y="5752"/>
                    <a:pt x="11761" y="6706"/>
                    <a:pt x="12277" y="8847"/>
                  </a:cubicBezTo>
                  <a:cubicBezTo>
                    <a:pt x="12715" y="10729"/>
                    <a:pt x="13102" y="14417"/>
                    <a:pt x="15758" y="14160"/>
                  </a:cubicBez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4"/>
            <p:cNvSpPr/>
            <p:nvPr/>
          </p:nvSpPr>
          <p:spPr>
            <a:xfrm>
              <a:off x="3303882" y="2218316"/>
              <a:ext cx="300010" cy="208345"/>
            </a:xfrm>
            <a:custGeom>
              <a:avLst/>
              <a:gdLst/>
              <a:ahLst/>
              <a:cxnLst/>
              <a:rect l="l" t="t" r="r" b="b"/>
              <a:pathLst>
                <a:path w="13180" h="9153" extrusionOk="0">
                  <a:moveTo>
                    <a:pt x="5648" y="1"/>
                  </a:moveTo>
                  <a:cubicBezTo>
                    <a:pt x="4852" y="1"/>
                    <a:pt x="4039" y="270"/>
                    <a:pt x="2708" y="752"/>
                  </a:cubicBezTo>
                  <a:cubicBezTo>
                    <a:pt x="0" y="1732"/>
                    <a:pt x="825" y="4208"/>
                    <a:pt x="1522" y="5033"/>
                  </a:cubicBezTo>
                  <a:cubicBezTo>
                    <a:pt x="1698" y="5239"/>
                    <a:pt x="1741" y="5285"/>
                    <a:pt x="1799" y="5285"/>
                  </a:cubicBezTo>
                  <a:cubicBezTo>
                    <a:pt x="1845" y="5285"/>
                    <a:pt x="1901" y="5257"/>
                    <a:pt x="2042" y="5257"/>
                  </a:cubicBezTo>
                  <a:cubicBezTo>
                    <a:pt x="2191" y="5257"/>
                    <a:pt x="2435" y="5288"/>
                    <a:pt x="2863" y="5420"/>
                  </a:cubicBezTo>
                  <a:cubicBezTo>
                    <a:pt x="4230" y="5859"/>
                    <a:pt x="4410" y="6374"/>
                    <a:pt x="5236" y="7690"/>
                  </a:cubicBezTo>
                  <a:cubicBezTo>
                    <a:pt x="5818" y="8590"/>
                    <a:pt x="7199" y="9152"/>
                    <a:pt x="8724" y="9152"/>
                  </a:cubicBezTo>
                  <a:cubicBezTo>
                    <a:pt x="9426" y="9152"/>
                    <a:pt x="10159" y="9033"/>
                    <a:pt x="10858" y="8773"/>
                  </a:cubicBezTo>
                  <a:cubicBezTo>
                    <a:pt x="12483" y="8154"/>
                    <a:pt x="13024" y="6684"/>
                    <a:pt x="13102" y="5446"/>
                  </a:cubicBezTo>
                  <a:cubicBezTo>
                    <a:pt x="13179" y="4182"/>
                    <a:pt x="11606" y="2325"/>
                    <a:pt x="8614" y="932"/>
                  </a:cubicBezTo>
                  <a:cubicBezTo>
                    <a:pt x="7276" y="290"/>
                    <a:pt x="6472" y="1"/>
                    <a:pt x="5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4"/>
            <p:cNvSpPr/>
            <p:nvPr/>
          </p:nvSpPr>
          <p:spPr>
            <a:xfrm>
              <a:off x="3364342" y="2221025"/>
              <a:ext cx="162046" cy="102591"/>
            </a:xfrm>
            <a:custGeom>
              <a:avLst/>
              <a:gdLst/>
              <a:ahLst/>
              <a:cxnLst/>
              <a:rect l="l" t="t" r="r" b="b"/>
              <a:pathLst>
                <a:path w="7119" h="4507" extrusionOk="0">
                  <a:moveTo>
                    <a:pt x="1858" y="0"/>
                  </a:moveTo>
                  <a:cubicBezTo>
                    <a:pt x="1690" y="0"/>
                    <a:pt x="1433" y="29"/>
                    <a:pt x="981" y="117"/>
                  </a:cubicBezTo>
                  <a:cubicBezTo>
                    <a:pt x="826" y="143"/>
                    <a:pt x="0" y="504"/>
                    <a:pt x="52" y="633"/>
                  </a:cubicBezTo>
                  <a:cubicBezTo>
                    <a:pt x="542" y="1613"/>
                    <a:pt x="3766" y="3883"/>
                    <a:pt x="3766" y="3883"/>
                  </a:cubicBezTo>
                  <a:cubicBezTo>
                    <a:pt x="4267" y="4313"/>
                    <a:pt x="4861" y="4507"/>
                    <a:pt x="5405" y="4507"/>
                  </a:cubicBezTo>
                  <a:cubicBezTo>
                    <a:pt x="6261" y="4507"/>
                    <a:pt x="6994" y="4027"/>
                    <a:pt x="7041" y="3238"/>
                  </a:cubicBezTo>
                  <a:cubicBezTo>
                    <a:pt x="7119" y="2026"/>
                    <a:pt x="2915" y="117"/>
                    <a:pt x="2425" y="91"/>
                  </a:cubicBezTo>
                  <a:cubicBezTo>
                    <a:pt x="2169" y="75"/>
                    <a:pt x="213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4"/>
            <p:cNvSpPr/>
            <p:nvPr/>
          </p:nvSpPr>
          <p:spPr>
            <a:xfrm>
              <a:off x="3325007" y="2270604"/>
              <a:ext cx="272422" cy="161932"/>
            </a:xfrm>
            <a:custGeom>
              <a:avLst/>
              <a:gdLst/>
              <a:ahLst/>
              <a:cxnLst/>
              <a:rect l="l" t="t" r="r" b="b"/>
              <a:pathLst>
                <a:path w="11968" h="7114" extrusionOk="0">
                  <a:moveTo>
                    <a:pt x="1048" y="0"/>
                  </a:moveTo>
                  <a:cubicBezTo>
                    <a:pt x="855" y="0"/>
                    <a:pt x="673" y="75"/>
                    <a:pt x="516" y="260"/>
                  </a:cubicBezTo>
                  <a:cubicBezTo>
                    <a:pt x="0" y="1086"/>
                    <a:pt x="52" y="2143"/>
                    <a:pt x="671" y="2917"/>
                  </a:cubicBezTo>
                  <a:cubicBezTo>
                    <a:pt x="1058" y="3381"/>
                    <a:pt x="2244" y="3819"/>
                    <a:pt x="2760" y="4180"/>
                  </a:cubicBezTo>
                  <a:cubicBezTo>
                    <a:pt x="3508" y="4671"/>
                    <a:pt x="3843" y="5573"/>
                    <a:pt x="4591" y="6115"/>
                  </a:cubicBezTo>
                  <a:cubicBezTo>
                    <a:pt x="5339" y="6656"/>
                    <a:pt x="6242" y="6992"/>
                    <a:pt x="7170" y="7095"/>
                  </a:cubicBezTo>
                  <a:cubicBezTo>
                    <a:pt x="7280" y="7107"/>
                    <a:pt x="7407" y="7114"/>
                    <a:pt x="7548" y="7114"/>
                  </a:cubicBezTo>
                  <a:cubicBezTo>
                    <a:pt x="8897" y="7114"/>
                    <a:pt x="11500" y="6502"/>
                    <a:pt x="11967" y="4284"/>
                  </a:cubicBezTo>
                  <a:lnTo>
                    <a:pt x="11967" y="4284"/>
                  </a:lnTo>
                  <a:cubicBezTo>
                    <a:pt x="10887" y="5534"/>
                    <a:pt x="9824" y="5966"/>
                    <a:pt x="8807" y="5966"/>
                  </a:cubicBezTo>
                  <a:cubicBezTo>
                    <a:pt x="8586" y="5966"/>
                    <a:pt x="8367" y="5945"/>
                    <a:pt x="8150" y="5908"/>
                  </a:cubicBezTo>
                  <a:cubicBezTo>
                    <a:pt x="5700" y="5444"/>
                    <a:pt x="4540" y="2762"/>
                    <a:pt x="2863" y="1215"/>
                  </a:cubicBezTo>
                  <a:cubicBezTo>
                    <a:pt x="2523" y="894"/>
                    <a:pt x="171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4"/>
            <p:cNvSpPr/>
            <p:nvPr/>
          </p:nvSpPr>
          <p:spPr>
            <a:xfrm>
              <a:off x="3397213" y="2231837"/>
              <a:ext cx="59319" cy="36579"/>
            </a:xfrm>
            <a:custGeom>
              <a:avLst/>
              <a:gdLst/>
              <a:ahLst/>
              <a:cxnLst/>
              <a:rect l="l" t="t" r="r" b="b"/>
              <a:pathLst>
                <a:path w="2606" h="1607" extrusionOk="0">
                  <a:moveTo>
                    <a:pt x="579" y="0"/>
                  </a:moveTo>
                  <a:cubicBezTo>
                    <a:pt x="300" y="0"/>
                    <a:pt x="73" y="153"/>
                    <a:pt x="1" y="416"/>
                  </a:cubicBezTo>
                  <a:cubicBezTo>
                    <a:pt x="1" y="416"/>
                    <a:pt x="1634" y="1604"/>
                    <a:pt x="1943" y="1604"/>
                  </a:cubicBezTo>
                  <a:cubicBezTo>
                    <a:pt x="1950" y="1604"/>
                    <a:pt x="1956" y="1603"/>
                    <a:pt x="1961" y="1602"/>
                  </a:cubicBezTo>
                  <a:cubicBezTo>
                    <a:pt x="1980" y="1605"/>
                    <a:pt x="1998" y="1606"/>
                    <a:pt x="2016" y="1606"/>
                  </a:cubicBezTo>
                  <a:cubicBezTo>
                    <a:pt x="2173" y="1606"/>
                    <a:pt x="2307" y="1511"/>
                    <a:pt x="2399" y="1396"/>
                  </a:cubicBezTo>
                  <a:cubicBezTo>
                    <a:pt x="2606" y="1190"/>
                    <a:pt x="2451" y="983"/>
                    <a:pt x="2116" y="700"/>
                  </a:cubicBezTo>
                  <a:cubicBezTo>
                    <a:pt x="1780" y="390"/>
                    <a:pt x="1161" y="3"/>
                    <a:pt x="646" y="3"/>
                  </a:cubicBezTo>
                  <a:cubicBezTo>
                    <a:pt x="623" y="1"/>
                    <a:pt x="601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4"/>
            <p:cNvSpPr/>
            <p:nvPr/>
          </p:nvSpPr>
          <p:spPr>
            <a:xfrm>
              <a:off x="2211887" y="2725057"/>
              <a:ext cx="297073" cy="243058"/>
            </a:xfrm>
            <a:custGeom>
              <a:avLst/>
              <a:gdLst/>
              <a:ahLst/>
              <a:cxnLst/>
              <a:rect l="l" t="t" r="r" b="b"/>
              <a:pathLst>
                <a:path w="13051" h="10678" extrusionOk="0">
                  <a:moveTo>
                    <a:pt x="336" y="0"/>
                  </a:moveTo>
                  <a:lnTo>
                    <a:pt x="0" y="1599"/>
                  </a:lnTo>
                  <a:lnTo>
                    <a:pt x="12173" y="10059"/>
                  </a:lnTo>
                  <a:lnTo>
                    <a:pt x="13050" y="10678"/>
                  </a:lnTo>
                  <a:lnTo>
                    <a:pt x="13050" y="804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4"/>
            <p:cNvSpPr/>
            <p:nvPr/>
          </p:nvSpPr>
          <p:spPr>
            <a:xfrm>
              <a:off x="2240068" y="2780828"/>
              <a:ext cx="268893" cy="187290"/>
            </a:xfrm>
            <a:custGeom>
              <a:avLst/>
              <a:gdLst/>
              <a:ahLst/>
              <a:cxnLst/>
              <a:rect l="l" t="t" r="r" b="b"/>
              <a:pathLst>
                <a:path w="11813" h="8228" extrusionOk="0">
                  <a:moveTo>
                    <a:pt x="0" y="1"/>
                  </a:moveTo>
                  <a:lnTo>
                    <a:pt x="11812" y="8228"/>
                  </a:lnTo>
                  <a:lnTo>
                    <a:pt x="11039" y="67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4"/>
            <p:cNvSpPr/>
            <p:nvPr/>
          </p:nvSpPr>
          <p:spPr>
            <a:xfrm>
              <a:off x="2219512" y="2344631"/>
              <a:ext cx="1137169" cy="563599"/>
            </a:xfrm>
            <a:custGeom>
              <a:avLst/>
              <a:gdLst/>
              <a:ahLst/>
              <a:cxnLst/>
              <a:rect l="l" t="t" r="r" b="b"/>
              <a:pathLst>
                <a:path w="49958" h="24760" extrusionOk="0">
                  <a:moveTo>
                    <a:pt x="38609" y="0"/>
                  </a:moveTo>
                  <a:lnTo>
                    <a:pt x="1" y="16712"/>
                  </a:lnTo>
                  <a:lnTo>
                    <a:pt x="12715" y="24759"/>
                  </a:lnTo>
                  <a:lnTo>
                    <a:pt x="49957" y="5107"/>
                  </a:lnTo>
                  <a:lnTo>
                    <a:pt x="3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4"/>
            <p:cNvSpPr/>
            <p:nvPr/>
          </p:nvSpPr>
          <p:spPr>
            <a:xfrm>
              <a:off x="2508952" y="2460862"/>
              <a:ext cx="862995" cy="507240"/>
            </a:xfrm>
            <a:custGeom>
              <a:avLst/>
              <a:gdLst/>
              <a:ahLst/>
              <a:cxnLst/>
              <a:rect l="l" t="t" r="r" b="b"/>
              <a:pathLst>
                <a:path w="37913" h="22284" extrusionOk="0">
                  <a:moveTo>
                    <a:pt x="37242" y="1"/>
                  </a:moveTo>
                  <a:lnTo>
                    <a:pt x="0" y="19653"/>
                  </a:lnTo>
                  <a:lnTo>
                    <a:pt x="0" y="22284"/>
                  </a:lnTo>
                  <a:lnTo>
                    <a:pt x="37913" y="1058"/>
                  </a:lnTo>
                  <a:lnTo>
                    <a:pt x="37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4"/>
            <p:cNvSpPr/>
            <p:nvPr/>
          </p:nvSpPr>
          <p:spPr>
            <a:xfrm>
              <a:off x="2274692" y="2363411"/>
              <a:ext cx="834246" cy="372212"/>
            </a:xfrm>
            <a:custGeom>
              <a:avLst/>
              <a:gdLst/>
              <a:ahLst/>
              <a:cxnLst/>
              <a:rect l="l" t="t" r="r" b="b"/>
              <a:pathLst>
                <a:path w="36650" h="16352" extrusionOk="0">
                  <a:moveTo>
                    <a:pt x="36108" y="0"/>
                  </a:moveTo>
                  <a:lnTo>
                    <a:pt x="1" y="15784"/>
                  </a:lnTo>
                  <a:lnTo>
                    <a:pt x="800" y="16352"/>
                  </a:lnTo>
                  <a:lnTo>
                    <a:pt x="36649" y="232"/>
                  </a:lnTo>
                  <a:lnTo>
                    <a:pt x="36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4"/>
            <p:cNvSpPr/>
            <p:nvPr/>
          </p:nvSpPr>
          <p:spPr>
            <a:xfrm>
              <a:off x="3032630" y="2457334"/>
              <a:ext cx="88091" cy="48757"/>
            </a:xfrm>
            <a:custGeom>
              <a:avLst/>
              <a:gdLst/>
              <a:ahLst/>
              <a:cxnLst/>
              <a:rect l="l" t="t" r="r" b="b"/>
              <a:pathLst>
                <a:path w="3870" h="2142" extrusionOk="0">
                  <a:moveTo>
                    <a:pt x="2038" y="1"/>
                  </a:moveTo>
                  <a:lnTo>
                    <a:pt x="1" y="981"/>
                  </a:lnTo>
                  <a:lnTo>
                    <a:pt x="1858" y="2141"/>
                  </a:lnTo>
                  <a:lnTo>
                    <a:pt x="3869" y="1136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4"/>
            <p:cNvSpPr/>
            <p:nvPr/>
          </p:nvSpPr>
          <p:spPr>
            <a:xfrm>
              <a:off x="2990950" y="2432089"/>
              <a:ext cx="77506" cy="41132"/>
            </a:xfrm>
            <a:custGeom>
              <a:avLst/>
              <a:gdLst/>
              <a:ahLst/>
              <a:cxnLst/>
              <a:rect l="l" t="t" r="r" b="b"/>
              <a:pathLst>
                <a:path w="3405" h="1807" extrusionOk="0">
                  <a:moveTo>
                    <a:pt x="2064" y="1"/>
                  </a:moveTo>
                  <a:lnTo>
                    <a:pt x="1" y="955"/>
                  </a:lnTo>
                  <a:lnTo>
                    <a:pt x="1367" y="1806"/>
                  </a:lnTo>
                  <a:lnTo>
                    <a:pt x="3405" y="82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4"/>
            <p:cNvSpPr/>
            <p:nvPr/>
          </p:nvSpPr>
          <p:spPr>
            <a:xfrm>
              <a:off x="2645147" y="2595896"/>
              <a:ext cx="75185" cy="40540"/>
            </a:xfrm>
            <a:custGeom>
              <a:avLst/>
              <a:gdLst/>
              <a:ahLst/>
              <a:cxnLst/>
              <a:rect l="l" t="t" r="r" b="b"/>
              <a:pathLst>
                <a:path w="3303" h="1781" extrusionOk="0">
                  <a:moveTo>
                    <a:pt x="1780" y="0"/>
                  </a:moveTo>
                  <a:lnTo>
                    <a:pt x="1" y="826"/>
                  </a:lnTo>
                  <a:lnTo>
                    <a:pt x="1522" y="1780"/>
                  </a:lnTo>
                  <a:lnTo>
                    <a:pt x="3302" y="955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4"/>
            <p:cNvSpPr/>
            <p:nvPr/>
          </p:nvSpPr>
          <p:spPr>
            <a:xfrm>
              <a:off x="3087832" y="2431520"/>
              <a:ext cx="85724" cy="46982"/>
            </a:xfrm>
            <a:custGeom>
              <a:avLst/>
              <a:gdLst/>
              <a:ahLst/>
              <a:cxnLst/>
              <a:rect l="l" t="t" r="r" b="b"/>
              <a:pathLst>
                <a:path w="3766" h="2064" extrusionOk="0">
                  <a:moveTo>
                    <a:pt x="1986" y="0"/>
                  </a:moveTo>
                  <a:lnTo>
                    <a:pt x="0" y="929"/>
                  </a:lnTo>
                  <a:lnTo>
                    <a:pt x="1831" y="2063"/>
                  </a:lnTo>
                  <a:lnTo>
                    <a:pt x="3765" y="1109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4"/>
            <p:cNvSpPr/>
            <p:nvPr/>
          </p:nvSpPr>
          <p:spPr>
            <a:xfrm>
              <a:off x="3047313" y="2406275"/>
              <a:ext cx="75162" cy="39925"/>
            </a:xfrm>
            <a:custGeom>
              <a:avLst/>
              <a:gdLst/>
              <a:ahLst/>
              <a:cxnLst/>
              <a:rect l="l" t="t" r="r" b="b"/>
              <a:pathLst>
                <a:path w="3302" h="1754" extrusionOk="0">
                  <a:moveTo>
                    <a:pt x="1986" y="0"/>
                  </a:moveTo>
                  <a:lnTo>
                    <a:pt x="0" y="929"/>
                  </a:lnTo>
                  <a:lnTo>
                    <a:pt x="1316" y="1754"/>
                  </a:lnTo>
                  <a:lnTo>
                    <a:pt x="3302" y="825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4"/>
            <p:cNvSpPr/>
            <p:nvPr/>
          </p:nvSpPr>
          <p:spPr>
            <a:xfrm>
              <a:off x="2887626" y="2482579"/>
              <a:ext cx="72225" cy="39356"/>
            </a:xfrm>
            <a:custGeom>
              <a:avLst/>
              <a:gdLst/>
              <a:ahLst/>
              <a:cxnLst/>
              <a:rect l="l" t="t" r="r" b="b"/>
              <a:pathLst>
                <a:path w="3173" h="1729" extrusionOk="0">
                  <a:moveTo>
                    <a:pt x="1780" y="1"/>
                  </a:moveTo>
                  <a:lnTo>
                    <a:pt x="0" y="852"/>
                  </a:lnTo>
                  <a:lnTo>
                    <a:pt x="1419" y="1729"/>
                  </a:lnTo>
                  <a:lnTo>
                    <a:pt x="3173" y="878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4"/>
            <p:cNvSpPr/>
            <p:nvPr/>
          </p:nvSpPr>
          <p:spPr>
            <a:xfrm>
              <a:off x="2694476" y="2567123"/>
              <a:ext cx="86315" cy="45821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2296" y="1"/>
                  </a:moveTo>
                  <a:lnTo>
                    <a:pt x="0" y="1084"/>
                  </a:lnTo>
                  <a:lnTo>
                    <a:pt x="1522" y="2012"/>
                  </a:lnTo>
                  <a:lnTo>
                    <a:pt x="3791" y="929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4"/>
            <p:cNvSpPr/>
            <p:nvPr/>
          </p:nvSpPr>
          <p:spPr>
            <a:xfrm>
              <a:off x="2756120" y="2533069"/>
              <a:ext cx="96877" cy="51102"/>
            </a:xfrm>
            <a:custGeom>
              <a:avLst/>
              <a:gdLst/>
              <a:ahLst/>
              <a:cxnLst/>
              <a:rect l="l" t="t" r="r" b="b"/>
              <a:pathLst>
                <a:path w="4256" h="2245" extrusionOk="0">
                  <a:moveTo>
                    <a:pt x="2786" y="1"/>
                  </a:moveTo>
                  <a:lnTo>
                    <a:pt x="0" y="1316"/>
                  </a:lnTo>
                  <a:lnTo>
                    <a:pt x="1470" y="2245"/>
                  </a:lnTo>
                  <a:lnTo>
                    <a:pt x="4256" y="904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4"/>
            <p:cNvSpPr/>
            <p:nvPr/>
          </p:nvSpPr>
          <p:spPr>
            <a:xfrm>
              <a:off x="2829510" y="2506071"/>
              <a:ext cx="81035" cy="43454"/>
            </a:xfrm>
            <a:custGeom>
              <a:avLst/>
              <a:gdLst/>
              <a:ahLst/>
              <a:cxnLst/>
              <a:rect l="l" t="t" r="r" b="b"/>
              <a:pathLst>
                <a:path w="3560" h="1909" extrusionOk="0">
                  <a:moveTo>
                    <a:pt x="2141" y="0"/>
                  </a:moveTo>
                  <a:lnTo>
                    <a:pt x="0" y="1006"/>
                  </a:lnTo>
                  <a:lnTo>
                    <a:pt x="1444" y="1909"/>
                  </a:lnTo>
                  <a:lnTo>
                    <a:pt x="3559" y="877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4"/>
            <p:cNvSpPr/>
            <p:nvPr/>
          </p:nvSpPr>
          <p:spPr>
            <a:xfrm>
              <a:off x="2937524" y="2457926"/>
              <a:ext cx="75162" cy="40540"/>
            </a:xfrm>
            <a:custGeom>
              <a:avLst/>
              <a:gdLst/>
              <a:ahLst/>
              <a:cxnLst/>
              <a:rect l="l" t="t" r="r" b="b"/>
              <a:pathLst>
                <a:path w="3302" h="1781" extrusionOk="0">
                  <a:moveTo>
                    <a:pt x="1935" y="1"/>
                  </a:moveTo>
                  <a:lnTo>
                    <a:pt x="1" y="903"/>
                  </a:lnTo>
                  <a:lnTo>
                    <a:pt x="1393" y="1780"/>
                  </a:lnTo>
                  <a:lnTo>
                    <a:pt x="3302" y="852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4"/>
            <p:cNvSpPr/>
            <p:nvPr/>
          </p:nvSpPr>
          <p:spPr>
            <a:xfrm>
              <a:off x="2691540" y="2624670"/>
              <a:ext cx="88068" cy="49326"/>
            </a:xfrm>
            <a:custGeom>
              <a:avLst/>
              <a:gdLst/>
              <a:ahLst/>
              <a:cxnLst/>
              <a:rect l="l" t="t" r="r" b="b"/>
              <a:pathLst>
                <a:path w="3869" h="2167" extrusionOk="0">
                  <a:moveTo>
                    <a:pt x="1780" y="0"/>
                  </a:moveTo>
                  <a:lnTo>
                    <a:pt x="0" y="851"/>
                  </a:lnTo>
                  <a:lnTo>
                    <a:pt x="2141" y="2167"/>
                  </a:lnTo>
                  <a:lnTo>
                    <a:pt x="3869" y="1290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4"/>
            <p:cNvSpPr/>
            <p:nvPr/>
          </p:nvSpPr>
          <p:spPr>
            <a:xfrm>
              <a:off x="2631648" y="2648139"/>
              <a:ext cx="99836" cy="55791"/>
            </a:xfrm>
            <a:custGeom>
              <a:avLst/>
              <a:gdLst/>
              <a:ahLst/>
              <a:cxnLst/>
              <a:rect l="l" t="t" r="r" b="b"/>
              <a:pathLst>
                <a:path w="4386" h="2451" extrusionOk="0">
                  <a:moveTo>
                    <a:pt x="2244" y="1"/>
                  </a:moveTo>
                  <a:lnTo>
                    <a:pt x="1" y="1084"/>
                  </a:lnTo>
                  <a:lnTo>
                    <a:pt x="2193" y="2451"/>
                  </a:lnTo>
                  <a:lnTo>
                    <a:pt x="4385" y="1316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4"/>
            <p:cNvSpPr/>
            <p:nvPr/>
          </p:nvSpPr>
          <p:spPr>
            <a:xfrm>
              <a:off x="2512481" y="2702157"/>
              <a:ext cx="108623" cy="59911"/>
            </a:xfrm>
            <a:custGeom>
              <a:avLst/>
              <a:gdLst/>
              <a:ahLst/>
              <a:cxnLst/>
              <a:rect l="l" t="t" r="r" b="b"/>
              <a:pathLst>
                <a:path w="4772" h="2632" extrusionOk="0">
                  <a:moveTo>
                    <a:pt x="2553" y="1"/>
                  </a:moveTo>
                  <a:lnTo>
                    <a:pt x="0" y="1239"/>
                  </a:lnTo>
                  <a:lnTo>
                    <a:pt x="2270" y="2631"/>
                  </a:lnTo>
                  <a:lnTo>
                    <a:pt x="4771" y="1393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4"/>
            <p:cNvSpPr/>
            <p:nvPr/>
          </p:nvSpPr>
          <p:spPr>
            <a:xfrm>
              <a:off x="2979796" y="2483763"/>
              <a:ext cx="86315" cy="48165"/>
            </a:xfrm>
            <a:custGeom>
              <a:avLst/>
              <a:gdLst/>
              <a:ahLst/>
              <a:cxnLst/>
              <a:rect l="l" t="t" r="r" b="b"/>
              <a:pathLst>
                <a:path w="3792" h="2116" extrusionOk="0">
                  <a:moveTo>
                    <a:pt x="1909" y="0"/>
                  </a:moveTo>
                  <a:lnTo>
                    <a:pt x="1" y="929"/>
                  </a:lnTo>
                  <a:lnTo>
                    <a:pt x="1909" y="2115"/>
                  </a:lnTo>
                  <a:lnTo>
                    <a:pt x="3792" y="118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4"/>
            <p:cNvSpPr/>
            <p:nvPr/>
          </p:nvSpPr>
          <p:spPr>
            <a:xfrm>
              <a:off x="2579406" y="2676912"/>
              <a:ext cx="93349" cy="52263"/>
            </a:xfrm>
            <a:custGeom>
              <a:avLst/>
              <a:gdLst/>
              <a:ahLst/>
              <a:cxnLst/>
              <a:rect l="l" t="t" r="r" b="b"/>
              <a:pathLst>
                <a:path w="4101" h="2296" extrusionOk="0">
                  <a:moveTo>
                    <a:pt x="1909" y="1"/>
                  </a:moveTo>
                  <a:lnTo>
                    <a:pt x="0" y="929"/>
                  </a:lnTo>
                  <a:lnTo>
                    <a:pt x="2218" y="2296"/>
                  </a:lnTo>
                  <a:lnTo>
                    <a:pt x="4101" y="1368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4"/>
            <p:cNvSpPr/>
            <p:nvPr/>
          </p:nvSpPr>
          <p:spPr>
            <a:xfrm>
              <a:off x="2930490" y="2509599"/>
              <a:ext cx="83971" cy="46390"/>
            </a:xfrm>
            <a:custGeom>
              <a:avLst/>
              <a:gdLst/>
              <a:ahLst/>
              <a:cxnLst/>
              <a:rect l="l" t="t" r="r" b="b"/>
              <a:pathLst>
                <a:path w="3689" h="2038" extrusionOk="0">
                  <a:moveTo>
                    <a:pt x="1780" y="0"/>
                  </a:moveTo>
                  <a:lnTo>
                    <a:pt x="0" y="826"/>
                  </a:lnTo>
                  <a:lnTo>
                    <a:pt x="1960" y="2038"/>
                  </a:lnTo>
                  <a:lnTo>
                    <a:pt x="3688" y="1187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4"/>
            <p:cNvSpPr/>
            <p:nvPr/>
          </p:nvSpPr>
          <p:spPr>
            <a:xfrm>
              <a:off x="2873535" y="2533069"/>
              <a:ext cx="92780" cy="51694"/>
            </a:xfrm>
            <a:custGeom>
              <a:avLst/>
              <a:gdLst/>
              <a:ahLst/>
              <a:cxnLst/>
              <a:rect l="l" t="t" r="r" b="b"/>
              <a:pathLst>
                <a:path w="4076" h="2271" extrusionOk="0">
                  <a:moveTo>
                    <a:pt x="2115" y="1"/>
                  </a:moveTo>
                  <a:lnTo>
                    <a:pt x="0" y="1032"/>
                  </a:lnTo>
                  <a:lnTo>
                    <a:pt x="1986" y="2270"/>
                  </a:lnTo>
                  <a:lnTo>
                    <a:pt x="4075" y="1213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4"/>
            <p:cNvSpPr/>
            <p:nvPr/>
          </p:nvSpPr>
          <p:spPr>
            <a:xfrm>
              <a:off x="2740254" y="2595305"/>
              <a:ext cx="99244" cy="54630"/>
            </a:xfrm>
            <a:custGeom>
              <a:avLst/>
              <a:gdLst/>
              <a:ahLst/>
              <a:cxnLst/>
              <a:rect l="l" t="t" r="r" b="b"/>
              <a:pathLst>
                <a:path w="4360" h="2400" extrusionOk="0">
                  <a:moveTo>
                    <a:pt x="2296" y="1"/>
                  </a:moveTo>
                  <a:lnTo>
                    <a:pt x="1" y="1110"/>
                  </a:lnTo>
                  <a:lnTo>
                    <a:pt x="2116" y="2399"/>
                  </a:lnTo>
                  <a:lnTo>
                    <a:pt x="4360" y="1264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4"/>
            <p:cNvSpPr/>
            <p:nvPr/>
          </p:nvSpPr>
          <p:spPr>
            <a:xfrm>
              <a:off x="2801329" y="2560681"/>
              <a:ext cx="108623" cy="59296"/>
            </a:xfrm>
            <a:custGeom>
              <a:avLst/>
              <a:gdLst/>
              <a:ahLst/>
              <a:cxnLst/>
              <a:rect l="l" t="t" r="r" b="b"/>
              <a:pathLst>
                <a:path w="4772" h="2605" extrusionOk="0">
                  <a:moveTo>
                    <a:pt x="2760" y="0"/>
                  </a:moveTo>
                  <a:lnTo>
                    <a:pt x="0" y="1341"/>
                  </a:lnTo>
                  <a:lnTo>
                    <a:pt x="2038" y="2605"/>
                  </a:lnTo>
                  <a:lnTo>
                    <a:pt x="4771" y="1238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4"/>
            <p:cNvSpPr/>
            <p:nvPr/>
          </p:nvSpPr>
          <p:spPr>
            <a:xfrm>
              <a:off x="3090746" y="2493164"/>
              <a:ext cx="83994" cy="46982"/>
            </a:xfrm>
            <a:custGeom>
              <a:avLst/>
              <a:gdLst/>
              <a:ahLst/>
              <a:cxnLst/>
              <a:rect l="l" t="t" r="r" b="b"/>
              <a:pathLst>
                <a:path w="3690" h="2064" extrusionOk="0">
                  <a:moveTo>
                    <a:pt x="2038" y="0"/>
                  </a:moveTo>
                  <a:lnTo>
                    <a:pt x="1" y="1006"/>
                  </a:lnTo>
                  <a:lnTo>
                    <a:pt x="1703" y="2063"/>
                  </a:lnTo>
                  <a:lnTo>
                    <a:pt x="3689" y="103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4"/>
            <p:cNvSpPr/>
            <p:nvPr/>
          </p:nvSpPr>
          <p:spPr>
            <a:xfrm>
              <a:off x="3199374" y="2448525"/>
              <a:ext cx="66353" cy="36443"/>
            </a:xfrm>
            <a:custGeom>
              <a:avLst/>
              <a:gdLst/>
              <a:ahLst/>
              <a:cxnLst/>
              <a:rect l="l" t="t" r="r" b="b"/>
              <a:pathLst>
                <a:path w="2915" h="1601" extrusionOk="0">
                  <a:moveTo>
                    <a:pt x="1238" y="1"/>
                  </a:moveTo>
                  <a:lnTo>
                    <a:pt x="0" y="620"/>
                  </a:lnTo>
                  <a:lnTo>
                    <a:pt x="1573" y="1600"/>
                  </a:lnTo>
                  <a:lnTo>
                    <a:pt x="2915" y="90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4"/>
            <p:cNvSpPr/>
            <p:nvPr/>
          </p:nvSpPr>
          <p:spPr>
            <a:xfrm>
              <a:off x="3145948" y="2466735"/>
              <a:ext cx="81035" cy="45229"/>
            </a:xfrm>
            <a:custGeom>
              <a:avLst/>
              <a:gdLst/>
              <a:ahLst/>
              <a:cxnLst/>
              <a:rect l="l" t="t" r="r" b="b"/>
              <a:pathLst>
                <a:path w="3560" h="1987" extrusionOk="0">
                  <a:moveTo>
                    <a:pt x="1960" y="0"/>
                  </a:moveTo>
                  <a:lnTo>
                    <a:pt x="0" y="981"/>
                  </a:lnTo>
                  <a:lnTo>
                    <a:pt x="1625" y="1986"/>
                  </a:lnTo>
                  <a:lnTo>
                    <a:pt x="3559" y="100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4"/>
            <p:cNvSpPr/>
            <p:nvPr/>
          </p:nvSpPr>
          <p:spPr>
            <a:xfrm>
              <a:off x="3039095" y="2520162"/>
              <a:ext cx="82218" cy="46390"/>
            </a:xfrm>
            <a:custGeom>
              <a:avLst/>
              <a:gdLst/>
              <a:ahLst/>
              <a:cxnLst/>
              <a:rect l="l" t="t" r="r" b="b"/>
              <a:pathLst>
                <a:path w="3612" h="2038" extrusionOk="0">
                  <a:moveTo>
                    <a:pt x="1909" y="0"/>
                  </a:moveTo>
                  <a:lnTo>
                    <a:pt x="0" y="955"/>
                  </a:lnTo>
                  <a:lnTo>
                    <a:pt x="1754" y="2038"/>
                  </a:lnTo>
                  <a:lnTo>
                    <a:pt x="3611" y="1084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4"/>
            <p:cNvSpPr/>
            <p:nvPr/>
          </p:nvSpPr>
          <p:spPr>
            <a:xfrm>
              <a:off x="3141828" y="2405683"/>
              <a:ext cx="87499" cy="46390"/>
            </a:xfrm>
            <a:custGeom>
              <a:avLst/>
              <a:gdLst/>
              <a:ahLst/>
              <a:cxnLst/>
              <a:rect l="l" t="t" r="r" b="b"/>
              <a:pathLst>
                <a:path w="3844" h="2038" extrusionOk="0">
                  <a:moveTo>
                    <a:pt x="1935" y="0"/>
                  </a:moveTo>
                  <a:lnTo>
                    <a:pt x="1" y="929"/>
                  </a:lnTo>
                  <a:lnTo>
                    <a:pt x="1780" y="2038"/>
                  </a:lnTo>
                  <a:lnTo>
                    <a:pt x="3844" y="100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4"/>
            <p:cNvSpPr/>
            <p:nvPr/>
          </p:nvSpPr>
          <p:spPr>
            <a:xfrm>
              <a:off x="2375671" y="2767921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580" y="0"/>
                  </a:moveTo>
                  <a:lnTo>
                    <a:pt x="1" y="1238"/>
                  </a:lnTo>
                  <a:lnTo>
                    <a:pt x="2374" y="2708"/>
                  </a:lnTo>
                  <a:lnTo>
                    <a:pt x="4927" y="1444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4"/>
            <p:cNvSpPr/>
            <p:nvPr/>
          </p:nvSpPr>
          <p:spPr>
            <a:xfrm>
              <a:off x="2444372" y="2808418"/>
              <a:ext cx="108623" cy="59319"/>
            </a:xfrm>
            <a:custGeom>
              <a:avLst/>
              <a:gdLst/>
              <a:ahLst/>
              <a:cxnLst/>
              <a:rect l="l" t="t" r="r" b="b"/>
              <a:pathLst>
                <a:path w="4772" h="2606" extrusionOk="0">
                  <a:moveTo>
                    <a:pt x="2451" y="1"/>
                  </a:moveTo>
                  <a:lnTo>
                    <a:pt x="0" y="1187"/>
                  </a:lnTo>
                  <a:lnTo>
                    <a:pt x="2502" y="2606"/>
                  </a:lnTo>
                  <a:lnTo>
                    <a:pt x="4772" y="1419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433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4"/>
            <p:cNvSpPr/>
            <p:nvPr/>
          </p:nvSpPr>
          <p:spPr>
            <a:xfrm>
              <a:off x="2990358" y="2545999"/>
              <a:ext cx="80465" cy="45229"/>
            </a:xfrm>
            <a:custGeom>
              <a:avLst/>
              <a:gdLst/>
              <a:ahLst/>
              <a:cxnLst/>
              <a:rect l="l" t="t" r="r" b="b"/>
              <a:pathLst>
                <a:path w="3535" h="1987" extrusionOk="0">
                  <a:moveTo>
                    <a:pt x="1755" y="0"/>
                  </a:moveTo>
                  <a:lnTo>
                    <a:pt x="1" y="877"/>
                  </a:lnTo>
                  <a:lnTo>
                    <a:pt x="1806" y="1986"/>
                  </a:lnTo>
                  <a:lnTo>
                    <a:pt x="3534" y="108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4"/>
            <p:cNvSpPr/>
            <p:nvPr/>
          </p:nvSpPr>
          <p:spPr>
            <a:xfrm>
              <a:off x="2326365" y="2736212"/>
              <a:ext cx="95716" cy="49918"/>
            </a:xfrm>
            <a:custGeom>
              <a:avLst/>
              <a:gdLst/>
              <a:ahLst/>
              <a:cxnLst/>
              <a:rect l="l" t="t" r="r" b="b"/>
              <a:pathLst>
                <a:path w="4205" h="2193" extrusionOk="0">
                  <a:moveTo>
                    <a:pt x="2528" y="0"/>
                  </a:moveTo>
                  <a:lnTo>
                    <a:pt x="0" y="1187"/>
                  </a:lnTo>
                  <a:lnTo>
                    <a:pt x="1832" y="2193"/>
                  </a:lnTo>
                  <a:lnTo>
                    <a:pt x="4204" y="1058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4"/>
            <p:cNvSpPr/>
            <p:nvPr/>
          </p:nvSpPr>
          <p:spPr>
            <a:xfrm>
              <a:off x="3101923" y="2383967"/>
              <a:ext cx="73978" cy="36420"/>
            </a:xfrm>
            <a:custGeom>
              <a:avLst/>
              <a:gdLst/>
              <a:ahLst/>
              <a:cxnLst/>
              <a:rect l="l" t="t" r="r" b="b"/>
              <a:pathLst>
                <a:path w="3250" h="1600" extrusionOk="0">
                  <a:moveTo>
                    <a:pt x="1702" y="0"/>
                  </a:moveTo>
                  <a:lnTo>
                    <a:pt x="0" y="800"/>
                  </a:lnTo>
                  <a:lnTo>
                    <a:pt x="1315" y="1599"/>
                  </a:lnTo>
                  <a:lnTo>
                    <a:pt x="3250" y="67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4"/>
            <p:cNvSpPr/>
            <p:nvPr/>
          </p:nvSpPr>
          <p:spPr>
            <a:xfrm>
              <a:off x="2393290" y="2703910"/>
              <a:ext cx="98061" cy="51694"/>
            </a:xfrm>
            <a:custGeom>
              <a:avLst/>
              <a:gdLst/>
              <a:ahLst/>
              <a:cxnLst/>
              <a:rect l="l" t="t" r="r" b="b"/>
              <a:pathLst>
                <a:path w="4308" h="2271" extrusionOk="0">
                  <a:moveTo>
                    <a:pt x="2657" y="1"/>
                  </a:moveTo>
                  <a:lnTo>
                    <a:pt x="1" y="1239"/>
                  </a:lnTo>
                  <a:lnTo>
                    <a:pt x="1677" y="2271"/>
                  </a:lnTo>
                  <a:lnTo>
                    <a:pt x="4308" y="1007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4"/>
            <p:cNvSpPr/>
            <p:nvPr/>
          </p:nvSpPr>
          <p:spPr>
            <a:xfrm>
              <a:off x="2463152" y="2672223"/>
              <a:ext cx="95124" cy="50510"/>
            </a:xfrm>
            <a:custGeom>
              <a:avLst/>
              <a:gdLst/>
              <a:ahLst/>
              <a:cxnLst/>
              <a:rect l="l" t="t" r="r" b="b"/>
              <a:pathLst>
                <a:path w="4179" h="2219" extrusionOk="0">
                  <a:moveTo>
                    <a:pt x="2580" y="0"/>
                  </a:moveTo>
                  <a:lnTo>
                    <a:pt x="1" y="1187"/>
                  </a:lnTo>
                  <a:lnTo>
                    <a:pt x="1651" y="2218"/>
                  </a:lnTo>
                  <a:lnTo>
                    <a:pt x="4179" y="1006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4"/>
            <p:cNvSpPr/>
            <p:nvPr/>
          </p:nvSpPr>
          <p:spPr>
            <a:xfrm>
              <a:off x="2443780" y="2734459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631" y="0"/>
                  </a:moveTo>
                  <a:lnTo>
                    <a:pt x="1" y="1264"/>
                  </a:lnTo>
                  <a:lnTo>
                    <a:pt x="2322" y="2708"/>
                  </a:lnTo>
                  <a:lnTo>
                    <a:pt x="4927" y="1419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4"/>
            <p:cNvSpPr/>
            <p:nvPr/>
          </p:nvSpPr>
          <p:spPr>
            <a:xfrm>
              <a:off x="2584095" y="2618797"/>
              <a:ext cx="86907" cy="46390"/>
            </a:xfrm>
            <a:custGeom>
              <a:avLst/>
              <a:gdLst/>
              <a:ahLst/>
              <a:cxnLst/>
              <a:rect l="l" t="t" r="r" b="b"/>
              <a:pathLst>
                <a:path w="3818" h="2038" extrusionOk="0">
                  <a:moveTo>
                    <a:pt x="2270" y="0"/>
                  </a:moveTo>
                  <a:lnTo>
                    <a:pt x="1" y="1058"/>
                  </a:lnTo>
                  <a:lnTo>
                    <a:pt x="1574" y="2038"/>
                  </a:lnTo>
                  <a:lnTo>
                    <a:pt x="3818" y="980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4"/>
            <p:cNvSpPr/>
            <p:nvPr/>
          </p:nvSpPr>
          <p:spPr>
            <a:xfrm>
              <a:off x="2531261" y="2647570"/>
              <a:ext cx="79851" cy="42862"/>
            </a:xfrm>
            <a:custGeom>
              <a:avLst/>
              <a:gdLst/>
              <a:ahLst/>
              <a:cxnLst/>
              <a:rect l="l" t="t" r="r" b="b"/>
              <a:pathLst>
                <a:path w="3508" h="1883" extrusionOk="0">
                  <a:moveTo>
                    <a:pt x="1909" y="0"/>
                  </a:moveTo>
                  <a:lnTo>
                    <a:pt x="0" y="877"/>
                  </a:lnTo>
                  <a:lnTo>
                    <a:pt x="1599" y="1883"/>
                  </a:lnTo>
                  <a:lnTo>
                    <a:pt x="3508" y="9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4"/>
            <p:cNvSpPr/>
            <p:nvPr/>
          </p:nvSpPr>
          <p:spPr>
            <a:xfrm>
              <a:off x="2508952" y="2774364"/>
              <a:ext cx="110398" cy="62255"/>
            </a:xfrm>
            <a:custGeom>
              <a:avLst/>
              <a:gdLst/>
              <a:ahLst/>
              <a:cxnLst/>
              <a:rect l="l" t="t" r="r" b="b"/>
              <a:pathLst>
                <a:path w="4850" h="2735" extrusionOk="0">
                  <a:moveTo>
                    <a:pt x="2605" y="1"/>
                  </a:moveTo>
                  <a:lnTo>
                    <a:pt x="0" y="1290"/>
                  </a:lnTo>
                  <a:lnTo>
                    <a:pt x="2296" y="2735"/>
                  </a:lnTo>
                  <a:lnTo>
                    <a:pt x="4849" y="1394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4"/>
            <p:cNvSpPr/>
            <p:nvPr/>
          </p:nvSpPr>
          <p:spPr>
            <a:xfrm>
              <a:off x="2933426" y="2570060"/>
              <a:ext cx="89844" cy="50510"/>
            </a:xfrm>
            <a:custGeom>
              <a:avLst/>
              <a:gdLst/>
              <a:ahLst/>
              <a:cxnLst/>
              <a:rect l="l" t="t" r="r" b="b"/>
              <a:pathLst>
                <a:path w="3947" h="2219" extrusionOk="0">
                  <a:moveTo>
                    <a:pt x="2115" y="1"/>
                  </a:moveTo>
                  <a:lnTo>
                    <a:pt x="0" y="1058"/>
                  </a:lnTo>
                  <a:lnTo>
                    <a:pt x="1857" y="2219"/>
                  </a:lnTo>
                  <a:lnTo>
                    <a:pt x="3946" y="1135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4"/>
            <p:cNvSpPr/>
            <p:nvPr/>
          </p:nvSpPr>
          <p:spPr>
            <a:xfrm>
              <a:off x="2643395" y="2598241"/>
              <a:ext cx="324070" cy="170263"/>
            </a:xfrm>
            <a:custGeom>
              <a:avLst/>
              <a:gdLst/>
              <a:ahLst/>
              <a:cxnLst/>
              <a:rect l="l" t="t" r="r" b="b"/>
              <a:pathLst>
                <a:path w="14237" h="7480" extrusionOk="0">
                  <a:moveTo>
                    <a:pt x="12380" y="1"/>
                  </a:moveTo>
                  <a:lnTo>
                    <a:pt x="0" y="6113"/>
                  </a:lnTo>
                  <a:lnTo>
                    <a:pt x="2167" y="7480"/>
                  </a:lnTo>
                  <a:lnTo>
                    <a:pt x="14237" y="1161"/>
                  </a:lnTo>
                  <a:lnTo>
                    <a:pt x="12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4"/>
            <p:cNvSpPr/>
            <p:nvPr/>
          </p:nvSpPr>
          <p:spPr>
            <a:xfrm>
              <a:off x="2577061" y="2742085"/>
              <a:ext cx="106847" cy="59911"/>
            </a:xfrm>
            <a:custGeom>
              <a:avLst/>
              <a:gdLst/>
              <a:ahLst/>
              <a:cxnLst/>
              <a:rect l="l" t="t" r="r" b="b"/>
              <a:pathLst>
                <a:path w="4694" h="2632" extrusionOk="0">
                  <a:moveTo>
                    <a:pt x="2528" y="0"/>
                  </a:moveTo>
                  <a:lnTo>
                    <a:pt x="0" y="1238"/>
                  </a:lnTo>
                  <a:lnTo>
                    <a:pt x="2244" y="2631"/>
                  </a:lnTo>
                  <a:lnTo>
                    <a:pt x="4694" y="1341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4"/>
            <p:cNvSpPr/>
            <p:nvPr/>
          </p:nvSpPr>
          <p:spPr>
            <a:xfrm>
              <a:off x="2512481" y="2472609"/>
              <a:ext cx="769646" cy="402737"/>
            </a:xfrm>
            <a:custGeom>
              <a:avLst/>
              <a:gdLst/>
              <a:ahLst/>
              <a:cxnLst/>
              <a:rect l="l" t="t" r="r" b="b"/>
              <a:pathLst>
                <a:path w="33812" h="17693" fill="none" extrusionOk="0">
                  <a:moveTo>
                    <a:pt x="0" y="17693"/>
                  </a:moveTo>
                  <a:lnTo>
                    <a:pt x="33812" y="0"/>
                  </a:lnTo>
                </a:path>
              </a:pathLst>
            </a:custGeom>
            <a:noFill/>
            <a:ln w="38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4"/>
            <p:cNvSpPr/>
            <p:nvPr/>
          </p:nvSpPr>
          <p:spPr>
            <a:xfrm>
              <a:off x="2348673" y="2197259"/>
              <a:ext cx="404512" cy="203155"/>
            </a:xfrm>
            <a:custGeom>
              <a:avLst/>
              <a:gdLst/>
              <a:ahLst/>
              <a:cxnLst/>
              <a:rect l="l" t="t" r="r" b="b"/>
              <a:pathLst>
                <a:path w="17771" h="8925" extrusionOk="0">
                  <a:moveTo>
                    <a:pt x="13334" y="1"/>
                  </a:moveTo>
                  <a:lnTo>
                    <a:pt x="1" y="5803"/>
                  </a:lnTo>
                  <a:lnTo>
                    <a:pt x="3637" y="8924"/>
                  </a:lnTo>
                  <a:lnTo>
                    <a:pt x="17770" y="2167"/>
                  </a:lnTo>
                  <a:lnTo>
                    <a:pt x="1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4"/>
            <p:cNvSpPr/>
            <p:nvPr/>
          </p:nvSpPr>
          <p:spPr>
            <a:xfrm>
              <a:off x="2348673" y="2246565"/>
              <a:ext cx="411546" cy="167942"/>
            </a:xfrm>
            <a:custGeom>
              <a:avLst/>
              <a:gdLst/>
              <a:ahLst/>
              <a:cxnLst/>
              <a:rect l="l" t="t" r="r" b="b"/>
              <a:pathLst>
                <a:path w="18080" h="7378" extrusionOk="0">
                  <a:moveTo>
                    <a:pt x="17770" y="1"/>
                  </a:moveTo>
                  <a:lnTo>
                    <a:pt x="3637" y="6758"/>
                  </a:lnTo>
                  <a:lnTo>
                    <a:pt x="1" y="3637"/>
                  </a:lnTo>
                  <a:lnTo>
                    <a:pt x="1" y="3637"/>
                  </a:lnTo>
                  <a:lnTo>
                    <a:pt x="26" y="4514"/>
                  </a:lnTo>
                  <a:lnTo>
                    <a:pt x="3714" y="7377"/>
                  </a:lnTo>
                  <a:lnTo>
                    <a:pt x="18080" y="697"/>
                  </a:lnTo>
                  <a:lnTo>
                    <a:pt x="17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4"/>
            <p:cNvSpPr/>
            <p:nvPr/>
          </p:nvSpPr>
          <p:spPr>
            <a:xfrm>
              <a:off x="2348673" y="2197259"/>
              <a:ext cx="403921" cy="203724"/>
            </a:xfrm>
            <a:custGeom>
              <a:avLst/>
              <a:gdLst/>
              <a:ahLst/>
              <a:cxnLst/>
              <a:rect l="l" t="t" r="r" b="b"/>
              <a:pathLst>
                <a:path w="17745" h="8950" extrusionOk="0">
                  <a:moveTo>
                    <a:pt x="13309" y="1"/>
                  </a:moveTo>
                  <a:lnTo>
                    <a:pt x="1" y="5829"/>
                  </a:lnTo>
                  <a:lnTo>
                    <a:pt x="3611" y="8950"/>
                  </a:lnTo>
                  <a:lnTo>
                    <a:pt x="3818" y="8821"/>
                  </a:lnTo>
                  <a:cubicBezTo>
                    <a:pt x="3792" y="8769"/>
                    <a:pt x="3792" y="8744"/>
                    <a:pt x="3818" y="8692"/>
                  </a:cubicBezTo>
                  <a:cubicBezTo>
                    <a:pt x="4359" y="7557"/>
                    <a:pt x="2631" y="6990"/>
                    <a:pt x="3044" y="5855"/>
                  </a:cubicBezTo>
                  <a:cubicBezTo>
                    <a:pt x="3328" y="5107"/>
                    <a:pt x="4952" y="3921"/>
                    <a:pt x="5674" y="3560"/>
                  </a:cubicBezTo>
                  <a:cubicBezTo>
                    <a:pt x="6474" y="3147"/>
                    <a:pt x="7377" y="2992"/>
                    <a:pt x="8202" y="2631"/>
                  </a:cubicBezTo>
                  <a:cubicBezTo>
                    <a:pt x="9311" y="2167"/>
                    <a:pt x="10394" y="1600"/>
                    <a:pt x="11581" y="1342"/>
                  </a:cubicBezTo>
                  <a:cubicBezTo>
                    <a:pt x="12082" y="1221"/>
                    <a:pt x="12575" y="1169"/>
                    <a:pt x="13062" y="1169"/>
                  </a:cubicBezTo>
                  <a:cubicBezTo>
                    <a:pt x="14653" y="1169"/>
                    <a:pt x="16178" y="1719"/>
                    <a:pt x="17719" y="2193"/>
                  </a:cubicBezTo>
                  <a:lnTo>
                    <a:pt x="17745" y="2193"/>
                  </a:lnTo>
                  <a:lnTo>
                    <a:pt x="1330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4"/>
            <p:cNvSpPr/>
            <p:nvPr/>
          </p:nvSpPr>
          <p:spPr>
            <a:xfrm>
              <a:off x="3491751" y="1983554"/>
              <a:ext cx="430917" cy="98061"/>
            </a:xfrm>
            <a:custGeom>
              <a:avLst/>
              <a:gdLst/>
              <a:ahLst/>
              <a:cxnLst/>
              <a:rect l="l" t="t" r="r" b="b"/>
              <a:pathLst>
                <a:path w="18931" h="4308" extrusionOk="0">
                  <a:moveTo>
                    <a:pt x="17125" y="1"/>
                  </a:moveTo>
                  <a:lnTo>
                    <a:pt x="825" y="826"/>
                  </a:lnTo>
                  <a:lnTo>
                    <a:pt x="0" y="4308"/>
                  </a:lnTo>
                  <a:lnTo>
                    <a:pt x="18930" y="3431"/>
                  </a:lnTo>
                  <a:lnTo>
                    <a:pt x="17125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4"/>
            <p:cNvSpPr/>
            <p:nvPr/>
          </p:nvSpPr>
          <p:spPr>
            <a:xfrm>
              <a:off x="3491751" y="2061633"/>
              <a:ext cx="431509" cy="37604"/>
            </a:xfrm>
            <a:custGeom>
              <a:avLst/>
              <a:gdLst/>
              <a:ahLst/>
              <a:cxnLst/>
              <a:rect l="l" t="t" r="r" b="b"/>
              <a:pathLst>
                <a:path w="18957" h="1652" extrusionOk="0">
                  <a:moveTo>
                    <a:pt x="18930" y="1"/>
                  </a:moveTo>
                  <a:lnTo>
                    <a:pt x="0" y="878"/>
                  </a:lnTo>
                  <a:lnTo>
                    <a:pt x="0" y="1651"/>
                  </a:lnTo>
                  <a:lnTo>
                    <a:pt x="18956" y="671"/>
                  </a:lnTo>
                  <a:lnTo>
                    <a:pt x="18930" y="1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4"/>
            <p:cNvSpPr/>
            <p:nvPr/>
          </p:nvSpPr>
          <p:spPr>
            <a:xfrm>
              <a:off x="3491751" y="1990019"/>
              <a:ext cx="258901" cy="91596"/>
            </a:xfrm>
            <a:custGeom>
              <a:avLst/>
              <a:gdLst/>
              <a:ahLst/>
              <a:cxnLst/>
              <a:rect l="l" t="t" r="r" b="b"/>
              <a:pathLst>
                <a:path w="11374" h="4024" extrusionOk="0">
                  <a:moveTo>
                    <a:pt x="11374" y="0"/>
                  </a:moveTo>
                  <a:lnTo>
                    <a:pt x="825" y="542"/>
                  </a:lnTo>
                  <a:lnTo>
                    <a:pt x="0" y="4024"/>
                  </a:lnTo>
                  <a:lnTo>
                    <a:pt x="26" y="4024"/>
                  </a:lnTo>
                  <a:cubicBezTo>
                    <a:pt x="387" y="2889"/>
                    <a:pt x="1006" y="1857"/>
                    <a:pt x="2218" y="1522"/>
                  </a:cubicBezTo>
                  <a:cubicBezTo>
                    <a:pt x="3482" y="1161"/>
                    <a:pt x="4823" y="1342"/>
                    <a:pt x="6087" y="1032"/>
                  </a:cubicBezTo>
                  <a:cubicBezTo>
                    <a:pt x="7015" y="826"/>
                    <a:pt x="7892" y="465"/>
                    <a:pt x="8820" y="284"/>
                  </a:cubicBezTo>
                  <a:cubicBezTo>
                    <a:pt x="9672" y="129"/>
                    <a:pt x="10548" y="233"/>
                    <a:pt x="11374" y="0"/>
                  </a:cubicBez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4"/>
            <p:cNvSpPr/>
            <p:nvPr/>
          </p:nvSpPr>
          <p:spPr>
            <a:xfrm>
              <a:off x="1762168" y="1055958"/>
              <a:ext cx="2622422" cy="318197"/>
            </a:xfrm>
            <a:custGeom>
              <a:avLst/>
              <a:gdLst/>
              <a:ahLst/>
              <a:cxnLst/>
              <a:rect l="l" t="t" r="r" b="b"/>
              <a:pathLst>
                <a:path w="115208" h="13979" extrusionOk="0">
                  <a:moveTo>
                    <a:pt x="113144" y="0"/>
                  </a:moveTo>
                  <a:lnTo>
                    <a:pt x="55966" y="980"/>
                  </a:lnTo>
                  <a:lnTo>
                    <a:pt x="1" y="11580"/>
                  </a:lnTo>
                  <a:lnTo>
                    <a:pt x="1832" y="13979"/>
                  </a:lnTo>
                  <a:lnTo>
                    <a:pt x="55992" y="1857"/>
                  </a:lnTo>
                  <a:lnTo>
                    <a:pt x="115208" y="619"/>
                  </a:lnTo>
                  <a:lnTo>
                    <a:pt x="113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4"/>
            <p:cNvSpPr/>
            <p:nvPr/>
          </p:nvSpPr>
          <p:spPr>
            <a:xfrm>
              <a:off x="1334757" y="2800200"/>
              <a:ext cx="466745" cy="325253"/>
            </a:xfrm>
            <a:custGeom>
              <a:avLst/>
              <a:gdLst/>
              <a:ahLst/>
              <a:cxnLst/>
              <a:rect l="l" t="t" r="r" b="b"/>
              <a:pathLst>
                <a:path w="20505" h="14289" extrusionOk="0">
                  <a:moveTo>
                    <a:pt x="12948" y="1"/>
                  </a:moveTo>
                  <a:lnTo>
                    <a:pt x="1" y="11426"/>
                  </a:lnTo>
                  <a:lnTo>
                    <a:pt x="6474" y="14289"/>
                  </a:lnTo>
                  <a:lnTo>
                    <a:pt x="20505" y="955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4"/>
            <p:cNvSpPr/>
            <p:nvPr/>
          </p:nvSpPr>
          <p:spPr>
            <a:xfrm>
              <a:off x="1334757" y="2821917"/>
              <a:ext cx="467337" cy="341119"/>
            </a:xfrm>
            <a:custGeom>
              <a:avLst/>
              <a:gdLst/>
              <a:ahLst/>
              <a:cxnLst/>
              <a:rect l="l" t="t" r="r" b="b"/>
              <a:pathLst>
                <a:path w="20531" h="14986" extrusionOk="0">
                  <a:moveTo>
                    <a:pt x="20505" y="1"/>
                  </a:moveTo>
                  <a:lnTo>
                    <a:pt x="6474" y="13335"/>
                  </a:lnTo>
                  <a:lnTo>
                    <a:pt x="1" y="10472"/>
                  </a:lnTo>
                  <a:lnTo>
                    <a:pt x="27" y="11555"/>
                  </a:lnTo>
                  <a:lnTo>
                    <a:pt x="6629" y="14985"/>
                  </a:lnTo>
                  <a:lnTo>
                    <a:pt x="20530" y="1007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4"/>
            <p:cNvSpPr/>
            <p:nvPr/>
          </p:nvSpPr>
          <p:spPr>
            <a:xfrm>
              <a:off x="1334757" y="2800200"/>
              <a:ext cx="419786" cy="323501"/>
            </a:xfrm>
            <a:custGeom>
              <a:avLst/>
              <a:gdLst/>
              <a:ahLst/>
              <a:cxnLst/>
              <a:rect l="l" t="t" r="r" b="b"/>
              <a:pathLst>
                <a:path w="18442" h="14212" extrusionOk="0">
                  <a:moveTo>
                    <a:pt x="12948" y="1"/>
                  </a:moveTo>
                  <a:lnTo>
                    <a:pt x="1" y="11426"/>
                  </a:lnTo>
                  <a:lnTo>
                    <a:pt x="6345" y="14211"/>
                  </a:lnTo>
                  <a:cubicBezTo>
                    <a:pt x="6345" y="14186"/>
                    <a:pt x="6371" y="14160"/>
                    <a:pt x="6397" y="14160"/>
                  </a:cubicBezTo>
                  <a:cubicBezTo>
                    <a:pt x="7480" y="13102"/>
                    <a:pt x="6629" y="11065"/>
                    <a:pt x="6191" y="9827"/>
                  </a:cubicBezTo>
                  <a:cubicBezTo>
                    <a:pt x="5984" y="9182"/>
                    <a:pt x="5520" y="8305"/>
                    <a:pt x="5804" y="7635"/>
                  </a:cubicBezTo>
                  <a:cubicBezTo>
                    <a:pt x="6139" y="6706"/>
                    <a:pt x="7068" y="6010"/>
                    <a:pt x="7790" y="5391"/>
                  </a:cubicBezTo>
                  <a:cubicBezTo>
                    <a:pt x="8950" y="4385"/>
                    <a:pt x="10240" y="3508"/>
                    <a:pt x="11607" y="2786"/>
                  </a:cubicBezTo>
                  <a:cubicBezTo>
                    <a:pt x="13567" y="1780"/>
                    <a:pt x="15656" y="1368"/>
                    <a:pt x="17797" y="852"/>
                  </a:cubicBezTo>
                  <a:lnTo>
                    <a:pt x="18441" y="697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4"/>
            <p:cNvSpPr/>
            <p:nvPr/>
          </p:nvSpPr>
          <p:spPr>
            <a:xfrm>
              <a:off x="1355313" y="2489044"/>
              <a:ext cx="252459" cy="554221"/>
            </a:xfrm>
            <a:custGeom>
              <a:avLst/>
              <a:gdLst/>
              <a:ahLst/>
              <a:cxnLst/>
              <a:rect l="l" t="t" r="r" b="b"/>
              <a:pathLst>
                <a:path w="11091" h="24348" extrusionOk="0">
                  <a:moveTo>
                    <a:pt x="8202" y="1"/>
                  </a:moveTo>
                  <a:lnTo>
                    <a:pt x="1" y="4050"/>
                  </a:lnTo>
                  <a:lnTo>
                    <a:pt x="5649" y="24347"/>
                  </a:lnTo>
                  <a:lnTo>
                    <a:pt x="11091" y="17487"/>
                  </a:lnTo>
                  <a:lnTo>
                    <a:pt x="8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4"/>
            <p:cNvSpPr/>
            <p:nvPr/>
          </p:nvSpPr>
          <p:spPr>
            <a:xfrm>
              <a:off x="2429689" y="1985899"/>
              <a:ext cx="181417" cy="344647"/>
            </a:xfrm>
            <a:custGeom>
              <a:avLst/>
              <a:gdLst/>
              <a:ahLst/>
              <a:cxnLst/>
              <a:rect l="l" t="t" r="r" b="b"/>
              <a:pathLst>
                <a:path w="7970" h="15141" extrusionOk="0">
                  <a:moveTo>
                    <a:pt x="7815" y="1"/>
                  </a:moveTo>
                  <a:lnTo>
                    <a:pt x="1" y="1858"/>
                  </a:lnTo>
                  <a:lnTo>
                    <a:pt x="929" y="15140"/>
                  </a:lnTo>
                  <a:lnTo>
                    <a:pt x="7970" y="11194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4"/>
            <p:cNvSpPr/>
            <p:nvPr/>
          </p:nvSpPr>
          <p:spPr>
            <a:xfrm>
              <a:off x="3620320" y="1817402"/>
              <a:ext cx="143836" cy="203155"/>
            </a:xfrm>
            <a:custGeom>
              <a:avLst/>
              <a:gdLst/>
              <a:ahLst/>
              <a:cxnLst/>
              <a:rect l="l" t="t" r="r" b="b"/>
              <a:pathLst>
                <a:path w="6319" h="8925" extrusionOk="0">
                  <a:moveTo>
                    <a:pt x="6319" y="1"/>
                  </a:moveTo>
                  <a:lnTo>
                    <a:pt x="0" y="336"/>
                  </a:lnTo>
                  <a:lnTo>
                    <a:pt x="387" y="8925"/>
                  </a:lnTo>
                  <a:lnTo>
                    <a:pt x="6319" y="8925"/>
                  </a:lnTo>
                  <a:lnTo>
                    <a:pt x="631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4"/>
            <p:cNvSpPr/>
            <p:nvPr/>
          </p:nvSpPr>
          <p:spPr>
            <a:xfrm>
              <a:off x="3036751" y="1070048"/>
              <a:ext cx="1347904" cy="843032"/>
            </a:xfrm>
            <a:custGeom>
              <a:avLst/>
              <a:gdLst/>
              <a:ahLst/>
              <a:cxnLst/>
              <a:rect l="l" t="t" r="r" b="b"/>
              <a:pathLst>
                <a:path w="59216" h="37036" extrusionOk="0">
                  <a:moveTo>
                    <a:pt x="59216" y="0"/>
                  </a:moveTo>
                  <a:lnTo>
                    <a:pt x="0" y="1238"/>
                  </a:lnTo>
                  <a:lnTo>
                    <a:pt x="0" y="37036"/>
                  </a:lnTo>
                  <a:lnTo>
                    <a:pt x="55063" y="33631"/>
                  </a:lnTo>
                  <a:lnTo>
                    <a:pt x="5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4"/>
            <p:cNvSpPr/>
            <p:nvPr/>
          </p:nvSpPr>
          <p:spPr>
            <a:xfrm>
              <a:off x="3083120" y="1120538"/>
              <a:ext cx="1255762" cy="760268"/>
            </a:xfrm>
            <a:custGeom>
              <a:avLst/>
              <a:gdLst/>
              <a:ahLst/>
              <a:cxnLst/>
              <a:rect l="l" t="t" r="r" b="b"/>
              <a:pathLst>
                <a:path w="55168" h="33400" extrusionOk="0">
                  <a:moveTo>
                    <a:pt x="55167" y="0"/>
                  </a:moveTo>
                  <a:lnTo>
                    <a:pt x="1" y="1006"/>
                  </a:lnTo>
                  <a:lnTo>
                    <a:pt x="1" y="33399"/>
                  </a:lnTo>
                  <a:lnTo>
                    <a:pt x="51092" y="29789"/>
                  </a:lnTo>
                  <a:lnTo>
                    <a:pt x="5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4"/>
            <p:cNvSpPr/>
            <p:nvPr/>
          </p:nvSpPr>
          <p:spPr>
            <a:xfrm>
              <a:off x="1799751" y="1098230"/>
              <a:ext cx="1236960" cy="1318563"/>
            </a:xfrm>
            <a:custGeom>
              <a:avLst/>
              <a:gdLst/>
              <a:ahLst/>
              <a:cxnLst/>
              <a:rect l="l" t="t" r="r" b="b"/>
              <a:pathLst>
                <a:path w="54342" h="57927" extrusionOk="0">
                  <a:moveTo>
                    <a:pt x="54341" y="0"/>
                  </a:moveTo>
                  <a:lnTo>
                    <a:pt x="0" y="10059"/>
                  </a:lnTo>
                  <a:lnTo>
                    <a:pt x="3843" y="57926"/>
                  </a:lnTo>
                  <a:lnTo>
                    <a:pt x="54341" y="35798"/>
                  </a:lnTo>
                  <a:lnTo>
                    <a:pt x="54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4"/>
            <p:cNvSpPr/>
            <p:nvPr/>
          </p:nvSpPr>
          <p:spPr>
            <a:xfrm>
              <a:off x="657857" y="1327187"/>
              <a:ext cx="1229312" cy="1919721"/>
            </a:xfrm>
            <a:custGeom>
              <a:avLst/>
              <a:gdLst/>
              <a:ahLst/>
              <a:cxnLst/>
              <a:rect l="l" t="t" r="r" b="b"/>
              <a:pathLst>
                <a:path w="54006" h="84337" extrusionOk="0">
                  <a:moveTo>
                    <a:pt x="50163" y="1"/>
                  </a:moveTo>
                  <a:lnTo>
                    <a:pt x="0" y="28628"/>
                  </a:lnTo>
                  <a:lnTo>
                    <a:pt x="10162" y="84336"/>
                  </a:lnTo>
                  <a:lnTo>
                    <a:pt x="54006" y="47868"/>
                  </a:lnTo>
                  <a:lnTo>
                    <a:pt x="5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4"/>
            <p:cNvSpPr/>
            <p:nvPr/>
          </p:nvSpPr>
          <p:spPr>
            <a:xfrm>
              <a:off x="560975" y="1978865"/>
              <a:ext cx="328190" cy="1268076"/>
            </a:xfrm>
            <a:custGeom>
              <a:avLst/>
              <a:gdLst/>
              <a:ahLst/>
              <a:cxnLst/>
              <a:rect l="l" t="t" r="r" b="b"/>
              <a:pathLst>
                <a:path w="14418" h="55709" extrusionOk="0">
                  <a:moveTo>
                    <a:pt x="4256" y="0"/>
                  </a:moveTo>
                  <a:lnTo>
                    <a:pt x="1" y="1625"/>
                  </a:lnTo>
                  <a:lnTo>
                    <a:pt x="11710" y="55193"/>
                  </a:lnTo>
                  <a:lnTo>
                    <a:pt x="14418" y="55708"/>
                  </a:lnTo>
                  <a:lnTo>
                    <a:pt x="14418" y="55708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4"/>
            <p:cNvSpPr/>
            <p:nvPr/>
          </p:nvSpPr>
          <p:spPr>
            <a:xfrm>
              <a:off x="560975" y="1319561"/>
              <a:ext cx="1238735" cy="696282"/>
            </a:xfrm>
            <a:custGeom>
              <a:avLst/>
              <a:gdLst/>
              <a:ahLst/>
              <a:cxnLst/>
              <a:rect l="l" t="t" r="r" b="b"/>
              <a:pathLst>
                <a:path w="54420" h="30589" extrusionOk="0">
                  <a:moveTo>
                    <a:pt x="52769" y="0"/>
                  </a:moveTo>
                  <a:lnTo>
                    <a:pt x="1" y="30588"/>
                  </a:lnTo>
                  <a:lnTo>
                    <a:pt x="1" y="30588"/>
                  </a:lnTo>
                  <a:lnTo>
                    <a:pt x="4256" y="28963"/>
                  </a:lnTo>
                  <a:lnTo>
                    <a:pt x="54419" y="336"/>
                  </a:lnTo>
                  <a:lnTo>
                    <a:pt x="52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4"/>
            <p:cNvSpPr/>
            <p:nvPr/>
          </p:nvSpPr>
          <p:spPr>
            <a:xfrm>
              <a:off x="4108782" y="1162218"/>
              <a:ext cx="126241" cy="621143"/>
            </a:xfrm>
            <a:custGeom>
              <a:avLst/>
              <a:gdLst/>
              <a:ahLst/>
              <a:cxnLst/>
              <a:rect l="l" t="t" r="r" b="b"/>
              <a:pathLst>
                <a:path w="5546" h="27288" extrusionOk="0">
                  <a:moveTo>
                    <a:pt x="4127" y="0"/>
                  </a:moveTo>
                  <a:lnTo>
                    <a:pt x="0" y="27287"/>
                  </a:lnTo>
                  <a:lnTo>
                    <a:pt x="1883" y="27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4"/>
            <p:cNvSpPr/>
            <p:nvPr/>
          </p:nvSpPr>
          <p:spPr>
            <a:xfrm>
              <a:off x="4061798" y="1240890"/>
              <a:ext cx="99244" cy="363403"/>
            </a:xfrm>
            <a:custGeom>
              <a:avLst/>
              <a:gdLst/>
              <a:ahLst/>
              <a:cxnLst/>
              <a:rect l="l" t="t" r="r" b="b"/>
              <a:pathLst>
                <a:path w="4360" h="15965" extrusionOk="0">
                  <a:moveTo>
                    <a:pt x="4359" y="0"/>
                  </a:moveTo>
                  <a:lnTo>
                    <a:pt x="2993" y="78"/>
                  </a:lnTo>
                  <a:lnTo>
                    <a:pt x="1" y="15965"/>
                  </a:lnTo>
                  <a:lnTo>
                    <a:pt x="1" y="15965"/>
                  </a:lnTo>
                  <a:lnTo>
                    <a:pt x="1832" y="15836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4"/>
            <p:cNvSpPr/>
            <p:nvPr/>
          </p:nvSpPr>
          <p:spPr>
            <a:xfrm>
              <a:off x="3219338" y="1279042"/>
              <a:ext cx="42862" cy="315283"/>
            </a:xfrm>
            <a:custGeom>
              <a:avLst/>
              <a:gdLst/>
              <a:ahLst/>
              <a:cxnLst/>
              <a:rect l="l" t="t" r="r" b="b"/>
              <a:pathLst>
                <a:path w="1883" h="13851" extrusionOk="0">
                  <a:moveTo>
                    <a:pt x="0" y="1"/>
                  </a:moveTo>
                  <a:lnTo>
                    <a:pt x="671" y="13850"/>
                  </a:lnTo>
                  <a:lnTo>
                    <a:pt x="1883" y="13850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4"/>
            <p:cNvSpPr/>
            <p:nvPr/>
          </p:nvSpPr>
          <p:spPr>
            <a:xfrm>
              <a:off x="3135955" y="1279042"/>
              <a:ext cx="59911" cy="504895"/>
            </a:xfrm>
            <a:custGeom>
              <a:avLst/>
              <a:gdLst/>
              <a:ahLst/>
              <a:cxnLst/>
              <a:rect l="l" t="t" r="r" b="b"/>
              <a:pathLst>
                <a:path w="2632" h="22181" extrusionOk="0">
                  <a:moveTo>
                    <a:pt x="1" y="1"/>
                  </a:moveTo>
                  <a:lnTo>
                    <a:pt x="1136" y="22181"/>
                  </a:lnTo>
                  <a:lnTo>
                    <a:pt x="2632" y="22181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4"/>
            <p:cNvSpPr/>
            <p:nvPr/>
          </p:nvSpPr>
          <p:spPr>
            <a:xfrm>
              <a:off x="3508772" y="1287101"/>
              <a:ext cx="510783" cy="218046"/>
            </a:xfrm>
            <a:custGeom>
              <a:avLst/>
              <a:gdLst/>
              <a:ahLst/>
              <a:cxnLst/>
              <a:rect l="l" t="t" r="r" b="b"/>
              <a:pathLst>
                <a:path w="17281" h="7377" extrusionOk="0">
                  <a:moveTo>
                    <a:pt x="0" y="0"/>
                  </a:moveTo>
                  <a:lnTo>
                    <a:pt x="207" y="7377"/>
                  </a:lnTo>
                  <a:lnTo>
                    <a:pt x="16661" y="7377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4"/>
            <p:cNvSpPr/>
            <p:nvPr/>
          </p:nvSpPr>
          <p:spPr>
            <a:xfrm>
              <a:off x="3334101" y="1565524"/>
              <a:ext cx="379256" cy="179617"/>
            </a:xfrm>
            <a:custGeom>
              <a:avLst/>
              <a:gdLst/>
              <a:ahLst/>
              <a:cxnLst/>
              <a:rect l="l" t="t" r="r" b="b"/>
              <a:pathLst>
                <a:path w="14598" h="6913" extrusionOk="0">
                  <a:moveTo>
                    <a:pt x="14598" y="0"/>
                  </a:moveTo>
                  <a:lnTo>
                    <a:pt x="0" y="258"/>
                  </a:lnTo>
                  <a:lnTo>
                    <a:pt x="0" y="6912"/>
                  </a:lnTo>
                  <a:lnTo>
                    <a:pt x="14598" y="6732"/>
                  </a:lnTo>
                  <a:lnTo>
                    <a:pt x="14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4"/>
            <p:cNvSpPr/>
            <p:nvPr/>
          </p:nvSpPr>
          <p:spPr>
            <a:xfrm>
              <a:off x="1870204" y="1173373"/>
              <a:ext cx="1124240" cy="1135985"/>
            </a:xfrm>
            <a:custGeom>
              <a:avLst/>
              <a:gdLst/>
              <a:ahLst/>
              <a:cxnLst/>
              <a:rect l="l" t="t" r="r" b="b"/>
              <a:pathLst>
                <a:path w="49390" h="49906" extrusionOk="0">
                  <a:moveTo>
                    <a:pt x="48873" y="0"/>
                  </a:moveTo>
                  <a:lnTo>
                    <a:pt x="0" y="9749"/>
                  </a:lnTo>
                  <a:lnTo>
                    <a:pt x="3611" y="49906"/>
                  </a:lnTo>
                  <a:lnTo>
                    <a:pt x="49389" y="31156"/>
                  </a:lnTo>
                  <a:lnTo>
                    <a:pt x="48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4"/>
            <p:cNvSpPr/>
            <p:nvPr/>
          </p:nvSpPr>
          <p:spPr>
            <a:xfrm>
              <a:off x="1960599" y="1240298"/>
              <a:ext cx="978082" cy="963400"/>
            </a:xfrm>
            <a:custGeom>
              <a:avLst/>
              <a:gdLst/>
              <a:ahLst/>
              <a:cxnLst/>
              <a:rect l="l" t="t" r="r" b="b"/>
              <a:pathLst>
                <a:path w="42969" h="42324" extrusionOk="0">
                  <a:moveTo>
                    <a:pt x="42298" y="1"/>
                  </a:moveTo>
                  <a:lnTo>
                    <a:pt x="1" y="9517"/>
                  </a:lnTo>
                  <a:lnTo>
                    <a:pt x="2993" y="42323"/>
                  </a:lnTo>
                  <a:lnTo>
                    <a:pt x="42968" y="26152"/>
                  </a:lnTo>
                  <a:lnTo>
                    <a:pt x="42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4"/>
            <p:cNvSpPr/>
            <p:nvPr/>
          </p:nvSpPr>
          <p:spPr>
            <a:xfrm>
              <a:off x="2335766" y="1380021"/>
              <a:ext cx="110967" cy="214309"/>
            </a:xfrm>
            <a:custGeom>
              <a:avLst/>
              <a:gdLst/>
              <a:ahLst/>
              <a:cxnLst/>
              <a:rect l="l" t="t" r="r" b="b"/>
              <a:pathLst>
                <a:path w="4875" h="9415" extrusionOk="0">
                  <a:moveTo>
                    <a:pt x="4178" y="1"/>
                  </a:moveTo>
                  <a:lnTo>
                    <a:pt x="0" y="903"/>
                  </a:lnTo>
                  <a:lnTo>
                    <a:pt x="774" y="9414"/>
                  </a:lnTo>
                  <a:lnTo>
                    <a:pt x="4875" y="8202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4"/>
            <p:cNvSpPr/>
            <p:nvPr/>
          </p:nvSpPr>
          <p:spPr>
            <a:xfrm>
              <a:off x="2355138" y="1584917"/>
              <a:ext cx="103342" cy="138578"/>
            </a:xfrm>
            <a:custGeom>
              <a:avLst/>
              <a:gdLst/>
              <a:ahLst/>
              <a:cxnLst/>
              <a:rect l="l" t="t" r="r" b="b"/>
              <a:pathLst>
                <a:path w="4540" h="6088" fill="none" extrusionOk="0">
                  <a:moveTo>
                    <a:pt x="0" y="1187"/>
                  </a:moveTo>
                  <a:lnTo>
                    <a:pt x="464" y="6087"/>
                  </a:lnTo>
                  <a:lnTo>
                    <a:pt x="4539" y="4849"/>
                  </a:lnTo>
                  <a:lnTo>
                    <a:pt x="4101" y="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4"/>
            <p:cNvSpPr/>
            <p:nvPr/>
          </p:nvSpPr>
          <p:spPr>
            <a:xfrm>
              <a:off x="2233011" y="1404105"/>
              <a:ext cx="105709" cy="220751"/>
            </a:xfrm>
            <a:custGeom>
              <a:avLst/>
              <a:gdLst/>
              <a:ahLst/>
              <a:cxnLst/>
              <a:rect l="l" t="t" r="r" b="b"/>
              <a:pathLst>
                <a:path w="4644" h="9698" extrusionOk="0">
                  <a:moveTo>
                    <a:pt x="3818" y="0"/>
                  </a:moveTo>
                  <a:lnTo>
                    <a:pt x="1" y="851"/>
                  </a:lnTo>
                  <a:lnTo>
                    <a:pt x="826" y="9698"/>
                  </a:lnTo>
                  <a:lnTo>
                    <a:pt x="4643" y="8563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4"/>
            <p:cNvSpPr/>
            <p:nvPr/>
          </p:nvSpPr>
          <p:spPr>
            <a:xfrm>
              <a:off x="2120877" y="1427005"/>
              <a:ext cx="116271" cy="231313"/>
            </a:xfrm>
            <a:custGeom>
              <a:avLst/>
              <a:gdLst/>
              <a:ahLst/>
              <a:cxnLst/>
              <a:rect l="l" t="t" r="r" b="b"/>
              <a:pathLst>
                <a:path w="5108" h="10162" extrusionOk="0">
                  <a:moveTo>
                    <a:pt x="4230" y="0"/>
                  </a:moveTo>
                  <a:lnTo>
                    <a:pt x="1" y="929"/>
                  </a:lnTo>
                  <a:lnTo>
                    <a:pt x="852" y="10162"/>
                  </a:lnTo>
                  <a:lnTo>
                    <a:pt x="5107" y="8898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4"/>
            <p:cNvSpPr/>
            <p:nvPr/>
          </p:nvSpPr>
          <p:spPr>
            <a:xfrm>
              <a:off x="2035172" y="1809184"/>
              <a:ext cx="113312" cy="142106"/>
            </a:xfrm>
            <a:custGeom>
              <a:avLst/>
              <a:gdLst/>
              <a:ahLst/>
              <a:cxnLst/>
              <a:rect l="l" t="t" r="r" b="b"/>
              <a:pathLst>
                <a:path w="4978" h="6243" fill="none" extrusionOk="0">
                  <a:moveTo>
                    <a:pt x="4488" y="1"/>
                  </a:moveTo>
                  <a:lnTo>
                    <a:pt x="0" y="1316"/>
                  </a:lnTo>
                  <a:lnTo>
                    <a:pt x="516" y="6242"/>
                  </a:lnTo>
                  <a:lnTo>
                    <a:pt x="4978" y="490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4"/>
            <p:cNvSpPr/>
            <p:nvPr/>
          </p:nvSpPr>
          <p:spPr>
            <a:xfrm>
              <a:off x="2253567" y="1616035"/>
              <a:ext cx="98061" cy="138578"/>
            </a:xfrm>
            <a:custGeom>
              <a:avLst/>
              <a:gdLst/>
              <a:ahLst/>
              <a:cxnLst/>
              <a:rect l="l" t="t" r="r" b="b"/>
              <a:pathLst>
                <a:path w="4308" h="6088" extrusionOk="0">
                  <a:moveTo>
                    <a:pt x="3817" y="1"/>
                  </a:moveTo>
                  <a:lnTo>
                    <a:pt x="0" y="1110"/>
                  </a:lnTo>
                  <a:lnTo>
                    <a:pt x="439" y="6087"/>
                  </a:lnTo>
                  <a:lnTo>
                    <a:pt x="4307" y="4927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4"/>
            <p:cNvSpPr/>
            <p:nvPr/>
          </p:nvSpPr>
          <p:spPr>
            <a:xfrm>
              <a:off x="2450837" y="1279042"/>
              <a:ext cx="452040" cy="698035"/>
            </a:xfrm>
            <a:custGeom>
              <a:avLst/>
              <a:gdLst/>
              <a:ahLst/>
              <a:cxnLst/>
              <a:rect l="l" t="t" r="r" b="b"/>
              <a:pathLst>
                <a:path w="19859" h="30666" extrusionOk="0">
                  <a:moveTo>
                    <a:pt x="19240" y="1"/>
                  </a:moveTo>
                  <a:lnTo>
                    <a:pt x="0" y="4230"/>
                  </a:lnTo>
                  <a:lnTo>
                    <a:pt x="2270" y="30666"/>
                  </a:lnTo>
                  <a:lnTo>
                    <a:pt x="19859" y="23677"/>
                  </a:lnTo>
                  <a:lnTo>
                    <a:pt x="19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4"/>
            <p:cNvSpPr/>
            <p:nvPr/>
          </p:nvSpPr>
          <p:spPr>
            <a:xfrm>
              <a:off x="2265313" y="1746971"/>
              <a:ext cx="98653" cy="134458"/>
            </a:xfrm>
            <a:custGeom>
              <a:avLst/>
              <a:gdLst/>
              <a:ahLst/>
              <a:cxnLst/>
              <a:rect l="l" t="t" r="r" b="b"/>
              <a:pathLst>
                <a:path w="4334" h="5907" extrusionOk="0">
                  <a:moveTo>
                    <a:pt x="3869" y="0"/>
                  </a:moveTo>
                  <a:lnTo>
                    <a:pt x="0" y="1109"/>
                  </a:lnTo>
                  <a:lnTo>
                    <a:pt x="439" y="5906"/>
                  </a:lnTo>
                  <a:lnTo>
                    <a:pt x="4333" y="4720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4"/>
            <p:cNvSpPr/>
            <p:nvPr/>
          </p:nvSpPr>
          <p:spPr>
            <a:xfrm>
              <a:off x="2367453" y="1715853"/>
              <a:ext cx="101589" cy="134458"/>
            </a:xfrm>
            <a:custGeom>
              <a:avLst/>
              <a:gdLst/>
              <a:ahLst/>
              <a:cxnLst/>
              <a:rect l="l" t="t" r="r" b="b"/>
              <a:pathLst>
                <a:path w="4463" h="5907" extrusionOk="0">
                  <a:moveTo>
                    <a:pt x="4076" y="0"/>
                  </a:moveTo>
                  <a:lnTo>
                    <a:pt x="1" y="1186"/>
                  </a:lnTo>
                  <a:lnTo>
                    <a:pt x="413" y="5906"/>
                  </a:lnTo>
                  <a:lnTo>
                    <a:pt x="4463" y="466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4"/>
            <p:cNvSpPr/>
            <p:nvPr/>
          </p:nvSpPr>
          <p:spPr>
            <a:xfrm>
              <a:off x="1996429" y="1451658"/>
              <a:ext cx="129177" cy="238961"/>
            </a:xfrm>
            <a:custGeom>
              <a:avLst/>
              <a:gdLst/>
              <a:ahLst/>
              <a:cxnLst/>
              <a:rect l="l" t="t" r="r" b="b"/>
              <a:pathLst>
                <a:path w="5675" h="10498" extrusionOk="0">
                  <a:moveTo>
                    <a:pt x="4771" y="0"/>
                  </a:moveTo>
                  <a:lnTo>
                    <a:pt x="0" y="1032"/>
                  </a:lnTo>
                  <a:lnTo>
                    <a:pt x="1083" y="10497"/>
                  </a:lnTo>
                  <a:lnTo>
                    <a:pt x="5674" y="9285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4"/>
            <p:cNvSpPr/>
            <p:nvPr/>
          </p:nvSpPr>
          <p:spPr>
            <a:xfrm>
              <a:off x="2380952" y="1859674"/>
              <a:ext cx="102181" cy="160885"/>
            </a:xfrm>
            <a:custGeom>
              <a:avLst/>
              <a:gdLst/>
              <a:ahLst/>
              <a:cxnLst/>
              <a:rect l="l" t="t" r="r" b="b"/>
              <a:pathLst>
                <a:path w="4489" h="7068" extrusionOk="0">
                  <a:moveTo>
                    <a:pt x="4024" y="1"/>
                  </a:moveTo>
                  <a:lnTo>
                    <a:pt x="1" y="1316"/>
                  </a:lnTo>
                  <a:lnTo>
                    <a:pt x="517" y="7068"/>
                  </a:lnTo>
                  <a:lnTo>
                    <a:pt x="4489" y="5494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4"/>
            <p:cNvSpPr/>
            <p:nvPr/>
          </p:nvSpPr>
          <p:spPr>
            <a:xfrm>
              <a:off x="2052200" y="1963021"/>
              <a:ext cx="117432" cy="186698"/>
            </a:xfrm>
            <a:custGeom>
              <a:avLst/>
              <a:gdLst/>
              <a:ahLst/>
              <a:cxnLst/>
              <a:rect l="l" t="t" r="r" b="b"/>
              <a:pathLst>
                <a:path w="5159" h="8202" extrusionOk="0">
                  <a:moveTo>
                    <a:pt x="4514" y="0"/>
                  </a:moveTo>
                  <a:lnTo>
                    <a:pt x="0" y="1496"/>
                  </a:lnTo>
                  <a:lnTo>
                    <a:pt x="697" y="8201"/>
                  </a:lnTo>
                  <a:lnTo>
                    <a:pt x="5158" y="6422"/>
                  </a:lnTo>
                  <a:lnTo>
                    <a:pt x="45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4"/>
            <p:cNvSpPr/>
            <p:nvPr/>
          </p:nvSpPr>
          <p:spPr>
            <a:xfrm>
              <a:off x="2279404" y="1893729"/>
              <a:ext cx="101566" cy="166758"/>
            </a:xfrm>
            <a:custGeom>
              <a:avLst/>
              <a:gdLst/>
              <a:ahLst/>
              <a:cxnLst/>
              <a:rect l="l" t="t" r="r" b="b"/>
              <a:pathLst>
                <a:path w="4462" h="7326" extrusionOk="0">
                  <a:moveTo>
                    <a:pt x="3895" y="1"/>
                  </a:moveTo>
                  <a:lnTo>
                    <a:pt x="0" y="1264"/>
                  </a:lnTo>
                  <a:lnTo>
                    <a:pt x="542" y="7325"/>
                  </a:lnTo>
                  <a:lnTo>
                    <a:pt x="4462" y="5778"/>
                  </a:lnTo>
                  <a:lnTo>
                    <a:pt x="3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4"/>
            <p:cNvSpPr/>
            <p:nvPr/>
          </p:nvSpPr>
          <p:spPr>
            <a:xfrm>
              <a:off x="2142025" y="1645400"/>
              <a:ext cx="108031" cy="141492"/>
            </a:xfrm>
            <a:custGeom>
              <a:avLst/>
              <a:gdLst/>
              <a:ahLst/>
              <a:cxnLst/>
              <a:rect l="l" t="t" r="r" b="b"/>
              <a:pathLst>
                <a:path w="4746" h="6216" fill="none" extrusionOk="0">
                  <a:moveTo>
                    <a:pt x="4746" y="5004"/>
                  </a:moveTo>
                  <a:lnTo>
                    <a:pt x="4256" y="0"/>
                  </a:lnTo>
                  <a:lnTo>
                    <a:pt x="0" y="1238"/>
                  </a:lnTo>
                  <a:lnTo>
                    <a:pt x="516" y="6216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4"/>
            <p:cNvSpPr/>
            <p:nvPr/>
          </p:nvSpPr>
          <p:spPr>
            <a:xfrm>
              <a:off x="2167839" y="1926599"/>
              <a:ext cx="112151" cy="177912"/>
            </a:xfrm>
            <a:custGeom>
              <a:avLst/>
              <a:gdLst/>
              <a:ahLst/>
              <a:cxnLst/>
              <a:rect l="l" t="t" r="r" b="b"/>
              <a:pathLst>
                <a:path w="4927" h="7816" extrusionOk="0">
                  <a:moveTo>
                    <a:pt x="4334" y="1"/>
                  </a:moveTo>
                  <a:lnTo>
                    <a:pt x="1" y="1419"/>
                  </a:lnTo>
                  <a:lnTo>
                    <a:pt x="594" y="7816"/>
                  </a:lnTo>
                  <a:lnTo>
                    <a:pt x="4927" y="608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4"/>
            <p:cNvSpPr/>
            <p:nvPr/>
          </p:nvSpPr>
          <p:spPr>
            <a:xfrm>
              <a:off x="2021082" y="1677679"/>
              <a:ext cx="117432" cy="147387"/>
            </a:xfrm>
            <a:custGeom>
              <a:avLst/>
              <a:gdLst/>
              <a:ahLst/>
              <a:cxnLst/>
              <a:rect l="l" t="t" r="r" b="b"/>
              <a:pathLst>
                <a:path w="5159" h="6475" extrusionOk="0">
                  <a:moveTo>
                    <a:pt x="4643" y="1"/>
                  </a:moveTo>
                  <a:lnTo>
                    <a:pt x="0" y="1342"/>
                  </a:lnTo>
                  <a:lnTo>
                    <a:pt x="542" y="6474"/>
                  </a:lnTo>
                  <a:lnTo>
                    <a:pt x="5158" y="5081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4"/>
            <p:cNvSpPr/>
            <p:nvPr/>
          </p:nvSpPr>
          <p:spPr>
            <a:xfrm>
              <a:off x="2153748" y="1776314"/>
              <a:ext cx="108645" cy="139147"/>
            </a:xfrm>
            <a:custGeom>
              <a:avLst/>
              <a:gdLst/>
              <a:ahLst/>
              <a:cxnLst/>
              <a:rect l="l" t="t" r="r" b="b"/>
              <a:pathLst>
                <a:path w="4773" h="6113" extrusionOk="0">
                  <a:moveTo>
                    <a:pt x="4282" y="1"/>
                  </a:moveTo>
                  <a:lnTo>
                    <a:pt x="1" y="1239"/>
                  </a:lnTo>
                  <a:lnTo>
                    <a:pt x="439" y="6113"/>
                  </a:lnTo>
                  <a:lnTo>
                    <a:pt x="4772" y="4798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4"/>
            <p:cNvSpPr/>
            <p:nvPr/>
          </p:nvSpPr>
          <p:spPr>
            <a:xfrm>
              <a:off x="2023426" y="1352432"/>
              <a:ext cx="460281" cy="220751"/>
            </a:xfrm>
            <a:custGeom>
              <a:avLst/>
              <a:gdLst/>
              <a:ahLst/>
              <a:cxnLst/>
              <a:rect l="l" t="t" r="r" b="b"/>
              <a:pathLst>
                <a:path w="20221" h="9698" extrusionOk="0">
                  <a:moveTo>
                    <a:pt x="19782" y="1"/>
                  </a:moveTo>
                  <a:lnTo>
                    <a:pt x="0" y="4540"/>
                  </a:lnTo>
                  <a:lnTo>
                    <a:pt x="516" y="9698"/>
                  </a:lnTo>
                  <a:lnTo>
                    <a:pt x="20220" y="4952"/>
                  </a:lnTo>
                  <a:lnTo>
                    <a:pt x="197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4"/>
            <p:cNvSpPr/>
            <p:nvPr/>
          </p:nvSpPr>
          <p:spPr>
            <a:xfrm>
              <a:off x="2495454" y="1424023"/>
              <a:ext cx="379246" cy="412183"/>
            </a:xfrm>
            <a:custGeom>
              <a:avLst/>
              <a:gdLst/>
              <a:ahLst/>
              <a:cxnLst/>
              <a:rect l="l" t="t" r="r" b="b"/>
              <a:pathLst>
                <a:path w="16661" h="18108" extrusionOk="0">
                  <a:moveTo>
                    <a:pt x="12380" y="7842"/>
                  </a:moveTo>
                  <a:lnTo>
                    <a:pt x="14469" y="10267"/>
                  </a:lnTo>
                  <a:cubicBezTo>
                    <a:pt x="14469" y="10267"/>
                    <a:pt x="13024" y="11608"/>
                    <a:pt x="12612" y="12253"/>
                  </a:cubicBezTo>
                  <a:lnTo>
                    <a:pt x="12586" y="12253"/>
                  </a:lnTo>
                  <a:cubicBezTo>
                    <a:pt x="12560" y="12304"/>
                    <a:pt x="12509" y="12382"/>
                    <a:pt x="12431" y="12459"/>
                  </a:cubicBezTo>
                  <a:lnTo>
                    <a:pt x="12251" y="11969"/>
                  </a:lnTo>
                  <a:cubicBezTo>
                    <a:pt x="12070" y="11376"/>
                    <a:pt x="11967" y="10783"/>
                    <a:pt x="11967" y="10189"/>
                  </a:cubicBezTo>
                  <a:cubicBezTo>
                    <a:pt x="12044" y="9545"/>
                    <a:pt x="12380" y="7842"/>
                    <a:pt x="12380" y="7842"/>
                  </a:cubicBezTo>
                  <a:close/>
                  <a:moveTo>
                    <a:pt x="10295" y="1"/>
                  </a:moveTo>
                  <a:cubicBezTo>
                    <a:pt x="10276" y="1"/>
                    <a:pt x="10258" y="1"/>
                    <a:pt x="10239" y="2"/>
                  </a:cubicBezTo>
                  <a:cubicBezTo>
                    <a:pt x="8356" y="79"/>
                    <a:pt x="7479" y="3045"/>
                    <a:pt x="8150" y="4206"/>
                  </a:cubicBezTo>
                  <a:cubicBezTo>
                    <a:pt x="7737" y="4361"/>
                    <a:pt x="7376" y="4567"/>
                    <a:pt x="7041" y="4825"/>
                  </a:cubicBezTo>
                  <a:cubicBezTo>
                    <a:pt x="6757" y="5031"/>
                    <a:pt x="6603" y="5702"/>
                    <a:pt x="6525" y="6656"/>
                  </a:cubicBezTo>
                  <a:cubicBezTo>
                    <a:pt x="6319" y="7791"/>
                    <a:pt x="5726" y="8848"/>
                    <a:pt x="4875" y="9622"/>
                  </a:cubicBezTo>
                  <a:cubicBezTo>
                    <a:pt x="4726" y="9765"/>
                    <a:pt x="4502" y="9820"/>
                    <a:pt x="4243" y="9820"/>
                  </a:cubicBezTo>
                  <a:cubicBezTo>
                    <a:pt x="3331" y="9820"/>
                    <a:pt x="1986" y="9132"/>
                    <a:pt x="1986" y="9132"/>
                  </a:cubicBezTo>
                  <a:cubicBezTo>
                    <a:pt x="1986" y="9132"/>
                    <a:pt x="1459" y="8341"/>
                    <a:pt x="830" y="8341"/>
                  </a:cubicBezTo>
                  <a:cubicBezTo>
                    <a:pt x="777" y="8341"/>
                    <a:pt x="724" y="8346"/>
                    <a:pt x="671" y="8358"/>
                  </a:cubicBezTo>
                  <a:cubicBezTo>
                    <a:pt x="0" y="8513"/>
                    <a:pt x="619" y="10060"/>
                    <a:pt x="671" y="10189"/>
                  </a:cubicBezTo>
                  <a:cubicBezTo>
                    <a:pt x="737" y="10322"/>
                    <a:pt x="3092" y="11741"/>
                    <a:pt x="5176" y="11741"/>
                  </a:cubicBezTo>
                  <a:cubicBezTo>
                    <a:pt x="5526" y="11741"/>
                    <a:pt x="5868" y="11701"/>
                    <a:pt x="6190" y="11608"/>
                  </a:cubicBezTo>
                  <a:cubicBezTo>
                    <a:pt x="6474" y="11531"/>
                    <a:pt x="6757" y="11402"/>
                    <a:pt x="6989" y="11195"/>
                  </a:cubicBezTo>
                  <a:lnTo>
                    <a:pt x="6989" y="11195"/>
                  </a:lnTo>
                  <a:cubicBezTo>
                    <a:pt x="7067" y="11685"/>
                    <a:pt x="6267" y="18107"/>
                    <a:pt x="6267" y="18107"/>
                  </a:cubicBezTo>
                  <a:lnTo>
                    <a:pt x="13643" y="15760"/>
                  </a:lnTo>
                  <a:lnTo>
                    <a:pt x="13257" y="14703"/>
                  </a:lnTo>
                  <a:cubicBezTo>
                    <a:pt x="13721" y="14110"/>
                    <a:pt x="14262" y="13594"/>
                    <a:pt x="14881" y="13181"/>
                  </a:cubicBezTo>
                  <a:cubicBezTo>
                    <a:pt x="15758" y="12614"/>
                    <a:pt x="16377" y="11324"/>
                    <a:pt x="16532" y="10834"/>
                  </a:cubicBezTo>
                  <a:cubicBezTo>
                    <a:pt x="16661" y="10318"/>
                    <a:pt x="15990" y="8487"/>
                    <a:pt x="14469" y="6295"/>
                  </a:cubicBezTo>
                  <a:cubicBezTo>
                    <a:pt x="12947" y="4129"/>
                    <a:pt x="13282" y="4851"/>
                    <a:pt x="12380" y="4361"/>
                  </a:cubicBezTo>
                  <a:cubicBezTo>
                    <a:pt x="11993" y="4154"/>
                    <a:pt x="11580" y="4000"/>
                    <a:pt x="11142" y="3896"/>
                  </a:cubicBezTo>
                  <a:lnTo>
                    <a:pt x="11039" y="2994"/>
                  </a:lnTo>
                  <a:cubicBezTo>
                    <a:pt x="11193" y="2762"/>
                    <a:pt x="11322" y="2530"/>
                    <a:pt x="11400" y="2272"/>
                  </a:cubicBezTo>
                  <a:cubicBezTo>
                    <a:pt x="11577" y="1385"/>
                    <a:pt x="11306" y="1"/>
                    <a:pt x="10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4"/>
            <p:cNvSpPr/>
            <p:nvPr/>
          </p:nvSpPr>
          <p:spPr>
            <a:xfrm>
              <a:off x="2594088" y="1701763"/>
              <a:ext cx="236593" cy="104503"/>
            </a:xfrm>
            <a:custGeom>
              <a:avLst/>
              <a:gdLst/>
              <a:ahLst/>
              <a:cxnLst/>
              <a:rect l="l" t="t" r="r" b="b"/>
              <a:pathLst>
                <a:path w="10394" h="4591" extrusionOk="0">
                  <a:moveTo>
                    <a:pt x="10342" y="0"/>
                  </a:moveTo>
                  <a:lnTo>
                    <a:pt x="0" y="3430"/>
                  </a:lnTo>
                  <a:lnTo>
                    <a:pt x="0" y="4591"/>
                  </a:lnTo>
                  <a:lnTo>
                    <a:pt x="10394" y="1083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4"/>
            <p:cNvSpPr/>
            <p:nvPr/>
          </p:nvSpPr>
          <p:spPr>
            <a:xfrm>
              <a:off x="2611093" y="1737570"/>
              <a:ext cx="219590" cy="98653"/>
            </a:xfrm>
            <a:custGeom>
              <a:avLst/>
              <a:gdLst/>
              <a:ahLst/>
              <a:cxnLst/>
              <a:rect l="l" t="t" r="r" b="b"/>
              <a:pathLst>
                <a:path w="9647" h="4334" extrusionOk="0">
                  <a:moveTo>
                    <a:pt x="9595" y="0"/>
                  </a:moveTo>
                  <a:lnTo>
                    <a:pt x="1" y="3353"/>
                  </a:lnTo>
                  <a:lnTo>
                    <a:pt x="1" y="4333"/>
                  </a:lnTo>
                  <a:lnTo>
                    <a:pt x="9647" y="1109"/>
                  </a:lnTo>
                  <a:lnTo>
                    <a:pt x="9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4"/>
            <p:cNvSpPr/>
            <p:nvPr/>
          </p:nvSpPr>
          <p:spPr>
            <a:xfrm>
              <a:off x="2483116" y="1380021"/>
              <a:ext cx="95716" cy="193163"/>
            </a:xfrm>
            <a:custGeom>
              <a:avLst/>
              <a:gdLst/>
              <a:ahLst/>
              <a:cxnLst/>
              <a:rect l="l" t="t" r="r" b="b"/>
              <a:pathLst>
                <a:path w="4205" h="8486" fill="none" extrusionOk="0">
                  <a:moveTo>
                    <a:pt x="568" y="8486"/>
                  </a:moveTo>
                  <a:lnTo>
                    <a:pt x="1" y="929"/>
                  </a:lnTo>
                  <a:lnTo>
                    <a:pt x="420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4"/>
            <p:cNvSpPr/>
            <p:nvPr/>
          </p:nvSpPr>
          <p:spPr>
            <a:xfrm>
              <a:off x="2550633" y="1806248"/>
              <a:ext cx="321725" cy="120368"/>
            </a:xfrm>
            <a:custGeom>
              <a:avLst/>
              <a:gdLst/>
              <a:ahLst/>
              <a:cxnLst/>
              <a:rect l="l" t="t" r="r" b="b"/>
              <a:pathLst>
                <a:path w="14134" h="5288" fill="none" extrusionOk="0">
                  <a:moveTo>
                    <a:pt x="1" y="5288"/>
                  </a:moveTo>
                  <a:lnTo>
                    <a:pt x="1413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4"/>
            <p:cNvSpPr/>
            <p:nvPr/>
          </p:nvSpPr>
          <p:spPr>
            <a:xfrm>
              <a:off x="2045143" y="1712917"/>
              <a:ext cx="72225" cy="89252"/>
            </a:xfrm>
            <a:custGeom>
              <a:avLst/>
              <a:gdLst/>
              <a:ahLst/>
              <a:cxnLst/>
              <a:rect l="l" t="t" r="r" b="b"/>
              <a:pathLst>
                <a:path w="3173" h="3921" fill="none" extrusionOk="0">
                  <a:moveTo>
                    <a:pt x="723" y="3920"/>
                  </a:moveTo>
                  <a:cubicBezTo>
                    <a:pt x="517" y="3585"/>
                    <a:pt x="336" y="3224"/>
                    <a:pt x="233" y="2837"/>
                  </a:cubicBezTo>
                  <a:cubicBezTo>
                    <a:pt x="78" y="2399"/>
                    <a:pt x="1" y="1960"/>
                    <a:pt x="26" y="1496"/>
                  </a:cubicBezTo>
                  <a:cubicBezTo>
                    <a:pt x="336" y="1651"/>
                    <a:pt x="491" y="2296"/>
                    <a:pt x="697" y="2605"/>
                  </a:cubicBezTo>
                  <a:cubicBezTo>
                    <a:pt x="645" y="2167"/>
                    <a:pt x="52" y="954"/>
                    <a:pt x="439" y="593"/>
                  </a:cubicBezTo>
                  <a:cubicBezTo>
                    <a:pt x="800" y="1006"/>
                    <a:pt x="878" y="1573"/>
                    <a:pt x="1032" y="2063"/>
                  </a:cubicBezTo>
                  <a:cubicBezTo>
                    <a:pt x="1058" y="1599"/>
                    <a:pt x="542" y="645"/>
                    <a:pt x="929" y="258"/>
                  </a:cubicBezTo>
                  <a:cubicBezTo>
                    <a:pt x="1213" y="748"/>
                    <a:pt x="1445" y="1264"/>
                    <a:pt x="1574" y="1806"/>
                  </a:cubicBezTo>
                  <a:cubicBezTo>
                    <a:pt x="1626" y="1315"/>
                    <a:pt x="1032" y="335"/>
                    <a:pt x="1522" y="0"/>
                  </a:cubicBezTo>
                  <a:cubicBezTo>
                    <a:pt x="1987" y="774"/>
                    <a:pt x="1961" y="1651"/>
                    <a:pt x="2296" y="2399"/>
                  </a:cubicBezTo>
                  <a:cubicBezTo>
                    <a:pt x="2477" y="2218"/>
                    <a:pt x="2657" y="1290"/>
                    <a:pt x="2967" y="1883"/>
                  </a:cubicBezTo>
                  <a:cubicBezTo>
                    <a:pt x="3173" y="2244"/>
                    <a:pt x="2863" y="3043"/>
                    <a:pt x="2863" y="3430"/>
                  </a:cubicBezTo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4"/>
            <p:cNvSpPr/>
            <p:nvPr/>
          </p:nvSpPr>
          <p:spPr>
            <a:xfrm>
              <a:off x="2279973" y="1781595"/>
              <a:ext cx="73409" cy="73409"/>
            </a:xfrm>
            <a:custGeom>
              <a:avLst/>
              <a:gdLst/>
              <a:ahLst/>
              <a:cxnLst/>
              <a:rect l="l" t="t" r="r" b="b"/>
              <a:pathLst>
                <a:path w="3225" h="3225" fill="none" extrusionOk="0">
                  <a:moveTo>
                    <a:pt x="2271" y="929"/>
                  </a:moveTo>
                  <a:cubicBezTo>
                    <a:pt x="2967" y="1625"/>
                    <a:pt x="3225" y="2477"/>
                    <a:pt x="2864" y="2863"/>
                  </a:cubicBezTo>
                  <a:cubicBezTo>
                    <a:pt x="2477" y="3225"/>
                    <a:pt x="1626" y="2967"/>
                    <a:pt x="929" y="2270"/>
                  </a:cubicBezTo>
                  <a:cubicBezTo>
                    <a:pt x="259" y="1600"/>
                    <a:pt x="1" y="749"/>
                    <a:pt x="362" y="362"/>
                  </a:cubicBezTo>
                  <a:cubicBezTo>
                    <a:pt x="723" y="1"/>
                    <a:pt x="1574" y="259"/>
                    <a:pt x="2271" y="929"/>
                  </a:cubicBez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4"/>
            <p:cNvSpPr/>
            <p:nvPr/>
          </p:nvSpPr>
          <p:spPr>
            <a:xfrm>
              <a:off x="795828" y="1451658"/>
              <a:ext cx="1047917" cy="1578033"/>
            </a:xfrm>
            <a:custGeom>
              <a:avLst/>
              <a:gdLst/>
              <a:ahLst/>
              <a:cxnLst/>
              <a:rect l="l" t="t" r="r" b="b"/>
              <a:pathLst>
                <a:path w="46037" h="69326" extrusionOk="0">
                  <a:moveTo>
                    <a:pt x="42219" y="0"/>
                  </a:moveTo>
                  <a:lnTo>
                    <a:pt x="0" y="24785"/>
                  </a:lnTo>
                  <a:lnTo>
                    <a:pt x="7608" y="69326"/>
                  </a:lnTo>
                  <a:lnTo>
                    <a:pt x="46036" y="38893"/>
                  </a:lnTo>
                  <a:lnTo>
                    <a:pt x="4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4"/>
            <p:cNvSpPr/>
            <p:nvPr/>
          </p:nvSpPr>
          <p:spPr>
            <a:xfrm>
              <a:off x="1306576" y="1699395"/>
              <a:ext cx="210212" cy="341119"/>
            </a:xfrm>
            <a:custGeom>
              <a:avLst/>
              <a:gdLst/>
              <a:ahLst/>
              <a:cxnLst/>
              <a:rect l="l" t="t" r="r" b="b"/>
              <a:pathLst>
                <a:path w="9235" h="14986" extrusionOk="0">
                  <a:moveTo>
                    <a:pt x="7841" y="1"/>
                  </a:moveTo>
                  <a:lnTo>
                    <a:pt x="1" y="4618"/>
                  </a:lnTo>
                  <a:lnTo>
                    <a:pt x="1600" y="14985"/>
                  </a:lnTo>
                  <a:lnTo>
                    <a:pt x="9234" y="1013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4"/>
            <p:cNvSpPr/>
            <p:nvPr/>
          </p:nvSpPr>
          <p:spPr>
            <a:xfrm>
              <a:off x="1190936" y="2375157"/>
              <a:ext cx="214286" cy="334062"/>
            </a:xfrm>
            <a:custGeom>
              <a:avLst/>
              <a:gdLst/>
              <a:ahLst/>
              <a:cxnLst/>
              <a:rect l="l" t="t" r="r" b="b"/>
              <a:pathLst>
                <a:path w="9414" h="14676" extrusionOk="0">
                  <a:moveTo>
                    <a:pt x="7995" y="0"/>
                  </a:moveTo>
                  <a:lnTo>
                    <a:pt x="0" y="5494"/>
                  </a:lnTo>
                  <a:lnTo>
                    <a:pt x="1419" y="14675"/>
                  </a:lnTo>
                  <a:lnTo>
                    <a:pt x="9414" y="8743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4"/>
            <p:cNvSpPr/>
            <p:nvPr/>
          </p:nvSpPr>
          <p:spPr>
            <a:xfrm>
              <a:off x="1147481" y="2100969"/>
              <a:ext cx="217837" cy="349336"/>
            </a:xfrm>
            <a:custGeom>
              <a:avLst/>
              <a:gdLst/>
              <a:ahLst/>
              <a:cxnLst/>
              <a:rect l="l" t="t" r="r" b="b"/>
              <a:pathLst>
                <a:path w="9570" h="15347" extrusionOk="0">
                  <a:moveTo>
                    <a:pt x="7996" y="1"/>
                  </a:moveTo>
                  <a:lnTo>
                    <a:pt x="1" y="5185"/>
                  </a:lnTo>
                  <a:lnTo>
                    <a:pt x="1574" y="15346"/>
                  </a:lnTo>
                  <a:lnTo>
                    <a:pt x="9569" y="9982"/>
                  </a:lnTo>
                  <a:lnTo>
                    <a:pt x="79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4"/>
            <p:cNvSpPr/>
            <p:nvPr/>
          </p:nvSpPr>
          <p:spPr>
            <a:xfrm>
              <a:off x="1392304" y="2246565"/>
              <a:ext cx="194915" cy="314122"/>
            </a:xfrm>
            <a:custGeom>
              <a:avLst/>
              <a:gdLst/>
              <a:ahLst/>
              <a:cxnLst/>
              <a:rect l="l" t="t" r="r" b="b"/>
              <a:pathLst>
                <a:path w="8563" h="13800" extrusionOk="0">
                  <a:moveTo>
                    <a:pt x="7402" y="1"/>
                  </a:moveTo>
                  <a:lnTo>
                    <a:pt x="0" y="5082"/>
                  </a:lnTo>
                  <a:lnTo>
                    <a:pt x="1342" y="13799"/>
                  </a:lnTo>
                  <a:lnTo>
                    <a:pt x="8563" y="8435"/>
                  </a:lnTo>
                  <a:lnTo>
                    <a:pt x="74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4"/>
            <p:cNvSpPr/>
            <p:nvPr/>
          </p:nvSpPr>
          <p:spPr>
            <a:xfrm>
              <a:off x="1102272" y="1817402"/>
              <a:ext cx="219590" cy="351089"/>
            </a:xfrm>
            <a:custGeom>
              <a:avLst/>
              <a:gdLst/>
              <a:ahLst/>
              <a:cxnLst/>
              <a:rect l="l" t="t" r="r" b="b"/>
              <a:pathLst>
                <a:path w="9647" h="15424" extrusionOk="0">
                  <a:moveTo>
                    <a:pt x="7970" y="1"/>
                  </a:moveTo>
                  <a:lnTo>
                    <a:pt x="1" y="4695"/>
                  </a:lnTo>
                  <a:lnTo>
                    <a:pt x="1651" y="15424"/>
                  </a:lnTo>
                  <a:lnTo>
                    <a:pt x="9647" y="10369"/>
                  </a:lnTo>
                  <a:lnTo>
                    <a:pt x="79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4"/>
            <p:cNvSpPr/>
            <p:nvPr/>
          </p:nvSpPr>
          <p:spPr>
            <a:xfrm>
              <a:off x="929086" y="2232475"/>
              <a:ext cx="234272" cy="361082"/>
            </a:xfrm>
            <a:custGeom>
              <a:avLst/>
              <a:gdLst/>
              <a:ahLst/>
              <a:cxnLst/>
              <a:rect l="l" t="t" r="r" b="b"/>
              <a:pathLst>
                <a:path w="10292" h="15863" extrusionOk="0">
                  <a:moveTo>
                    <a:pt x="8666" y="1"/>
                  </a:moveTo>
                  <a:lnTo>
                    <a:pt x="1" y="5623"/>
                  </a:lnTo>
                  <a:lnTo>
                    <a:pt x="1754" y="15862"/>
                  </a:lnTo>
                  <a:lnTo>
                    <a:pt x="10291" y="10137"/>
                  </a:lnTo>
                  <a:lnTo>
                    <a:pt x="8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4"/>
            <p:cNvSpPr/>
            <p:nvPr/>
          </p:nvSpPr>
          <p:spPr>
            <a:xfrm>
              <a:off x="1350032" y="1975336"/>
              <a:ext cx="204316" cy="339343"/>
            </a:xfrm>
            <a:custGeom>
              <a:avLst/>
              <a:gdLst/>
              <a:ahLst/>
              <a:cxnLst/>
              <a:rect l="l" t="t" r="r" b="b"/>
              <a:pathLst>
                <a:path w="8976" h="14908" extrusionOk="0">
                  <a:moveTo>
                    <a:pt x="7609" y="1"/>
                  </a:moveTo>
                  <a:lnTo>
                    <a:pt x="0" y="4927"/>
                  </a:lnTo>
                  <a:lnTo>
                    <a:pt x="1548" y="14908"/>
                  </a:lnTo>
                  <a:lnTo>
                    <a:pt x="8976" y="9930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4"/>
            <p:cNvSpPr/>
            <p:nvPr/>
          </p:nvSpPr>
          <p:spPr>
            <a:xfrm>
              <a:off x="1542020" y="1850296"/>
              <a:ext cx="197260" cy="339343"/>
            </a:xfrm>
            <a:custGeom>
              <a:avLst/>
              <a:gdLst/>
              <a:ahLst/>
              <a:cxnLst/>
              <a:rect l="l" t="t" r="r" b="b"/>
              <a:pathLst>
                <a:path w="8666" h="14908" extrusionOk="0">
                  <a:moveTo>
                    <a:pt x="7660" y="0"/>
                  </a:moveTo>
                  <a:lnTo>
                    <a:pt x="0" y="4978"/>
                  </a:lnTo>
                  <a:lnTo>
                    <a:pt x="1315" y="14907"/>
                  </a:lnTo>
                  <a:lnTo>
                    <a:pt x="8666" y="998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4"/>
            <p:cNvSpPr/>
            <p:nvPr/>
          </p:nvSpPr>
          <p:spPr>
            <a:xfrm>
              <a:off x="977823" y="2513697"/>
              <a:ext cx="227215" cy="349928"/>
            </a:xfrm>
            <a:custGeom>
              <a:avLst/>
              <a:gdLst/>
              <a:ahLst/>
              <a:cxnLst/>
              <a:rect l="l" t="t" r="r" b="b"/>
              <a:pathLst>
                <a:path w="9982" h="15373" extrusionOk="0">
                  <a:moveTo>
                    <a:pt x="8511" y="1"/>
                  </a:moveTo>
                  <a:lnTo>
                    <a:pt x="0" y="5829"/>
                  </a:lnTo>
                  <a:lnTo>
                    <a:pt x="1625" y="15372"/>
                  </a:lnTo>
                  <a:lnTo>
                    <a:pt x="9981" y="9182"/>
                  </a:lnTo>
                  <a:lnTo>
                    <a:pt x="8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4"/>
            <p:cNvSpPr/>
            <p:nvPr/>
          </p:nvSpPr>
          <p:spPr>
            <a:xfrm>
              <a:off x="1578419" y="2120933"/>
              <a:ext cx="184353" cy="305291"/>
            </a:xfrm>
            <a:custGeom>
              <a:avLst/>
              <a:gdLst/>
              <a:ahLst/>
              <a:cxnLst/>
              <a:rect l="l" t="t" r="r" b="b"/>
              <a:pathLst>
                <a:path w="8099" h="13412" extrusionOk="0">
                  <a:moveTo>
                    <a:pt x="7273" y="1"/>
                  </a:moveTo>
                  <a:lnTo>
                    <a:pt x="0" y="5004"/>
                  </a:lnTo>
                  <a:lnTo>
                    <a:pt x="1109" y="13412"/>
                  </a:lnTo>
                  <a:lnTo>
                    <a:pt x="8098" y="8228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4"/>
            <p:cNvSpPr/>
            <p:nvPr/>
          </p:nvSpPr>
          <p:spPr>
            <a:xfrm>
              <a:off x="1505029" y="1579636"/>
              <a:ext cx="207253" cy="338752"/>
            </a:xfrm>
            <a:custGeom>
              <a:avLst/>
              <a:gdLst/>
              <a:ahLst/>
              <a:cxnLst/>
              <a:rect l="l" t="t" r="r" b="b"/>
              <a:pathLst>
                <a:path w="9105" h="14882" extrusionOk="0">
                  <a:moveTo>
                    <a:pt x="8099" y="1"/>
                  </a:moveTo>
                  <a:lnTo>
                    <a:pt x="0" y="4746"/>
                  </a:lnTo>
                  <a:lnTo>
                    <a:pt x="1367" y="14882"/>
                  </a:lnTo>
                  <a:lnTo>
                    <a:pt x="9104" y="10007"/>
                  </a:lnTo>
                  <a:lnTo>
                    <a:pt x="8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4"/>
            <p:cNvSpPr/>
            <p:nvPr/>
          </p:nvSpPr>
          <p:spPr>
            <a:xfrm>
              <a:off x="876844" y="1937776"/>
              <a:ext cx="241874" cy="369868"/>
            </a:xfrm>
            <a:custGeom>
              <a:avLst/>
              <a:gdLst/>
              <a:ahLst/>
              <a:cxnLst/>
              <a:rect l="l" t="t" r="r" b="b"/>
              <a:pathLst>
                <a:path w="10626" h="16249" extrusionOk="0">
                  <a:moveTo>
                    <a:pt x="8898" y="0"/>
                  </a:moveTo>
                  <a:lnTo>
                    <a:pt x="0" y="5210"/>
                  </a:lnTo>
                  <a:lnTo>
                    <a:pt x="1883" y="16248"/>
                  </a:lnTo>
                  <a:lnTo>
                    <a:pt x="10626" y="10729"/>
                  </a:lnTo>
                  <a:lnTo>
                    <a:pt x="8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4"/>
            <p:cNvSpPr/>
            <p:nvPr/>
          </p:nvSpPr>
          <p:spPr>
            <a:xfrm>
              <a:off x="944361" y="2046427"/>
              <a:ext cx="144428" cy="221297"/>
            </a:xfrm>
            <a:custGeom>
              <a:avLst/>
              <a:gdLst/>
              <a:ahLst/>
              <a:cxnLst/>
              <a:rect l="l" t="t" r="r" b="b"/>
              <a:pathLst>
                <a:path w="6345" h="9722" extrusionOk="0">
                  <a:moveTo>
                    <a:pt x="2199" y="0"/>
                  </a:moveTo>
                  <a:cubicBezTo>
                    <a:pt x="1612" y="0"/>
                    <a:pt x="959" y="291"/>
                    <a:pt x="671" y="669"/>
                  </a:cubicBezTo>
                  <a:cubicBezTo>
                    <a:pt x="0" y="1572"/>
                    <a:pt x="103" y="3248"/>
                    <a:pt x="464" y="4202"/>
                  </a:cubicBezTo>
                  <a:cubicBezTo>
                    <a:pt x="645" y="4692"/>
                    <a:pt x="1290" y="4666"/>
                    <a:pt x="1573" y="5105"/>
                  </a:cubicBezTo>
                  <a:cubicBezTo>
                    <a:pt x="1960" y="5724"/>
                    <a:pt x="1651" y="6549"/>
                    <a:pt x="1573" y="7271"/>
                  </a:cubicBezTo>
                  <a:cubicBezTo>
                    <a:pt x="1522" y="7864"/>
                    <a:pt x="1315" y="8587"/>
                    <a:pt x="1419" y="9206"/>
                  </a:cubicBezTo>
                  <a:cubicBezTo>
                    <a:pt x="1470" y="9515"/>
                    <a:pt x="1573" y="9670"/>
                    <a:pt x="1676" y="9721"/>
                  </a:cubicBezTo>
                  <a:lnTo>
                    <a:pt x="6345" y="6781"/>
                  </a:lnTo>
                  <a:cubicBezTo>
                    <a:pt x="6009" y="6085"/>
                    <a:pt x="5519" y="5518"/>
                    <a:pt x="4900" y="5079"/>
                  </a:cubicBezTo>
                  <a:cubicBezTo>
                    <a:pt x="3998" y="4409"/>
                    <a:pt x="4178" y="3790"/>
                    <a:pt x="4178" y="2655"/>
                  </a:cubicBezTo>
                  <a:cubicBezTo>
                    <a:pt x="4230" y="1649"/>
                    <a:pt x="3740" y="695"/>
                    <a:pt x="2889" y="179"/>
                  </a:cubicBezTo>
                  <a:cubicBezTo>
                    <a:pt x="2694" y="54"/>
                    <a:pt x="2453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4"/>
            <p:cNvSpPr/>
            <p:nvPr/>
          </p:nvSpPr>
          <p:spPr>
            <a:xfrm>
              <a:off x="912378" y="2098624"/>
              <a:ext cx="57248" cy="57043"/>
            </a:xfrm>
            <a:custGeom>
              <a:avLst/>
              <a:gdLst/>
              <a:ahLst/>
              <a:cxnLst/>
              <a:rect l="l" t="t" r="r" b="b"/>
              <a:pathLst>
                <a:path w="2515" h="2506" extrusionOk="0">
                  <a:moveTo>
                    <a:pt x="1792" y="1"/>
                  </a:moveTo>
                  <a:cubicBezTo>
                    <a:pt x="1" y="569"/>
                    <a:pt x="485" y="2505"/>
                    <a:pt x="1756" y="2505"/>
                  </a:cubicBezTo>
                  <a:cubicBezTo>
                    <a:pt x="1986" y="2505"/>
                    <a:pt x="2242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4"/>
            <p:cNvSpPr/>
            <p:nvPr/>
          </p:nvSpPr>
          <p:spPr>
            <a:xfrm>
              <a:off x="927015" y="2025029"/>
              <a:ext cx="114222" cy="94760"/>
            </a:xfrm>
            <a:custGeom>
              <a:avLst/>
              <a:gdLst/>
              <a:ahLst/>
              <a:cxnLst/>
              <a:rect l="l" t="t" r="r" b="b"/>
              <a:pathLst>
                <a:path w="5018" h="4163" extrusionOk="0">
                  <a:moveTo>
                    <a:pt x="3004" y="1"/>
                  </a:moveTo>
                  <a:cubicBezTo>
                    <a:pt x="2618" y="1"/>
                    <a:pt x="2219" y="99"/>
                    <a:pt x="1845" y="294"/>
                  </a:cubicBezTo>
                  <a:cubicBezTo>
                    <a:pt x="549" y="965"/>
                    <a:pt x="1" y="2343"/>
                    <a:pt x="275" y="3700"/>
                  </a:cubicBezTo>
                  <a:lnTo>
                    <a:pt x="275" y="3700"/>
                  </a:lnTo>
                  <a:lnTo>
                    <a:pt x="246" y="3595"/>
                  </a:lnTo>
                  <a:lnTo>
                    <a:pt x="246" y="3595"/>
                  </a:lnTo>
                  <a:cubicBezTo>
                    <a:pt x="220" y="3801"/>
                    <a:pt x="272" y="3982"/>
                    <a:pt x="349" y="4162"/>
                  </a:cubicBezTo>
                  <a:lnTo>
                    <a:pt x="633" y="4162"/>
                  </a:lnTo>
                  <a:cubicBezTo>
                    <a:pt x="375" y="2795"/>
                    <a:pt x="375" y="1660"/>
                    <a:pt x="1639" y="809"/>
                  </a:cubicBezTo>
                  <a:cubicBezTo>
                    <a:pt x="2052" y="531"/>
                    <a:pt x="2449" y="403"/>
                    <a:pt x="2825" y="403"/>
                  </a:cubicBezTo>
                  <a:cubicBezTo>
                    <a:pt x="3527" y="403"/>
                    <a:pt x="4152" y="852"/>
                    <a:pt x="4657" y="1609"/>
                  </a:cubicBezTo>
                  <a:cubicBezTo>
                    <a:pt x="4708" y="1609"/>
                    <a:pt x="4817" y="1620"/>
                    <a:pt x="4907" y="1620"/>
                  </a:cubicBezTo>
                  <a:cubicBezTo>
                    <a:pt x="4952" y="1620"/>
                    <a:pt x="4992" y="1617"/>
                    <a:pt x="5018" y="1609"/>
                  </a:cubicBezTo>
                  <a:cubicBezTo>
                    <a:pt x="4729" y="528"/>
                    <a:pt x="3900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4"/>
            <p:cNvSpPr/>
            <p:nvPr/>
          </p:nvSpPr>
          <p:spPr>
            <a:xfrm>
              <a:off x="1018320" y="2052665"/>
              <a:ext cx="58022" cy="67468"/>
            </a:xfrm>
            <a:custGeom>
              <a:avLst/>
              <a:gdLst/>
              <a:ahLst/>
              <a:cxnLst/>
              <a:rect l="l" t="t" r="r" b="b"/>
              <a:pathLst>
                <a:path w="2549" h="2964" extrusionOk="0">
                  <a:moveTo>
                    <a:pt x="541" y="0"/>
                  </a:moveTo>
                  <a:cubicBezTo>
                    <a:pt x="360" y="0"/>
                    <a:pt x="176" y="87"/>
                    <a:pt x="1" y="292"/>
                  </a:cubicBezTo>
                  <a:lnTo>
                    <a:pt x="310" y="704"/>
                  </a:lnTo>
                  <a:cubicBezTo>
                    <a:pt x="465" y="1478"/>
                    <a:pt x="542" y="2174"/>
                    <a:pt x="723" y="2948"/>
                  </a:cubicBezTo>
                  <a:cubicBezTo>
                    <a:pt x="798" y="2959"/>
                    <a:pt x="870" y="2964"/>
                    <a:pt x="936" y="2964"/>
                  </a:cubicBezTo>
                  <a:cubicBezTo>
                    <a:pt x="2549" y="2964"/>
                    <a:pt x="1598" y="0"/>
                    <a:pt x="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4"/>
            <p:cNvSpPr/>
            <p:nvPr/>
          </p:nvSpPr>
          <p:spPr>
            <a:xfrm>
              <a:off x="1583109" y="1977408"/>
              <a:ext cx="120960" cy="184649"/>
            </a:xfrm>
            <a:custGeom>
              <a:avLst/>
              <a:gdLst/>
              <a:ahLst/>
              <a:cxnLst/>
              <a:rect l="l" t="t" r="r" b="b"/>
              <a:pathLst>
                <a:path w="5314" h="8112" extrusionOk="0">
                  <a:moveTo>
                    <a:pt x="1865" y="0"/>
                  </a:moveTo>
                  <a:cubicBezTo>
                    <a:pt x="1374" y="0"/>
                    <a:pt x="830" y="245"/>
                    <a:pt x="594" y="554"/>
                  </a:cubicBezTo>
                  <a:cubicBezTo>
                    <a:pt x="0" y="1302"/>
                    <a:pt x="78" y="2721"/>
                    <a:pt x="387" y="3495"/>
                  </a:cubicBezTo>
                  <a:cubicBezTo>
                    <a:pt x="568" y="3933"/>
                    <a:pt x="1109" y="3881"/>
                    <a:pt x="1342" y="4268"/>
                  </a:cubicBezTo>
                  <a:cubicBezTo>
                    <a:pt x="1677" y="4758"/>
                    <a:pt x="1393" y="5455"/>
                    <a:pt x="1342" y="6048"/>
                  </a:cubicBezTo>
                  <a:cubicBezTo>
                    <a:pt x="1290" y="6564"/>
                    <a:pt x="1109" y="7183"/>
                    <a:pt x="1213" y="7673"/>
                  </a:cubicBezTo>
                  <a:cubicBezTo>
                    <a:pt x="1264" y="7931"/>
                    <a:pt x="1342" y="8060"/>
                    <a:pt x="1419" y="8111"/>
                  </a:cubicBezTo>
                  <a:lnTo>
                    <a:pt x="5313" y="5661"/>
                  </a:lnTo>
                  <a:cubicBezTo>
                    <a:pt x="5030" y="5094"/>
                    <a:pt x="4617" y="4604"/>
                    <a:pt x="4101" y="4242"/>
                  </a:cubicBezTo>
                  <a:cubicBezTo>
                    <a:pt x="3327" y="3675"/>
                    <a:pt x="3482" y="3159"/>
                    <a:pt x="3508" y="2205"/>
                  </a:cubicBezTo>
                  <a:cubicBezTo>
                    <a:pt x="3534" y="1380"/>
                    <a:pt x="3121" y="580"/>
                    <a:pt x="2425" y="142"/>
                  </a:cubicBezTo>
                  <a:cubicBezTo>
                    <a:pt x="2265" y="43"/>
                    <a:pt x="2070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4"/>
            <p:cNvSpPr/>
            <p:nvPr/>
          </p:nvSpPr>
          <p:spPr>
            <a:xfrm>
              <a:off x="1556248" y="2021137"/>
              <a:ext cx="48006" cy="47801"/>
            </a:xfrm>
            <a:custGeom>
              <a:avLst/>
              <a:gdLst/>
              <a:ahLst/>
              <a:cxnLst/>
              <a:rect l="l" t="t" r="r" b="b"/>
              <a:pathLst>
                <a:path w="2109" h="2100" extrusionOk="0">
                  <a:moveTo>
                    <a:pt x="1516" y="0"/>
                  </a:moveTo>
                  <a:cubicBezTo>
                    <a:pt x="1" y="461"/>
                    <a:pt x="430" y="2100"/>
                    <a:pt x="1497" y="2100"/>
                  </a:cubicBezTo>
                  <a:cubicBezTo>
                    <a:pt x="1684" y="2100"/>
                    <a:pt x="1890" y="2050"/>
                    <a:pt x="2109" y="1935"/>
                  </a:cubicBezTo>
                  <a:lnTo>
                    <a:pt x="1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4"/>
            <p:cNvSpPr/>
            <p:nvPr/>
          </p:nvSpPr>
          <p:spPr>
            <a:xfrm>
              <a:off x="1567925" y="1959834"/>
              <a:ext cx="96809" cy="78940"/>
            </a:xfrm>
            <a:custGeom>
              <a:avLst/>
              <a:gdLst/>
              <a:ahLst/>
              <a:cxnLst/>
              <a:rect l="l" t="t" r="r" b="b"/>
              <a:pathLst>
                <a:path w="4253" h="3468" extrusionOk="0">
                  <a:moveTo>
                    <a:pt x="2552" y="0"/>
                  </a:moveTo>
                  <a:cubicBezTo>
                    <a:pt x="2233" y="0"/>
                    <a:pt x="1904" y="81"/>
                    <a:pt x="1596" y="243"/>
                  </a:cubicBezTo>
                  <a:cubicBezTo>
                    <a:pt x="522" y="816"/>
                    <a:pt x="0" y="2028"/>
                    <a:pt x="316" y="3187"/>
                  </a:cubicBezTo>
                  <a:lnTo>
                    <a:pt x="316" y="3187"/>
                  </a:lnTo>
                  <a:lnTo>
                    <a:pt x="255" y="3003"/>
                  </a:lnTo>
                  <a:lnTo>
                    <a:pt x="255" y="3003"/>
                  </a:lnTo>
                  <a:cubicBezTo>
                    <a:pt x="255" y="3158"/>
                    <a:pt x="281" y="3338"/>
                    <a:pt x="332" y="3467"/>
                  </a:cubicBezTo>
                  <a:lnTo>
                    <a:pt x="564" y="3467"/>
                  </a:lnTo>
                  <a:cubicBezTo>
                    <a:pt x="358" y="2332"/>
                    <a:pt x="358" y="1378"/>
                    <a:pt x="1415" y="682"/>
                  </a:cubicBezTo>
                  <a:cubicBezTo>
                    <a:pt x="1767" y="447"/>
                    <a:pt x="2103" y="339"/>
                    <a:pt x="2418" y="339"/>
                  </a:cubicBezTo>
                  <a:cubicBezTo>
                    <a:pt x="3006" y="339"/>
                    <a:pt x="3523" y="715"/>
                    <a:pt x="3943" y="1352"/>
                  </a:cubicBezTo>
                  <a:cubicBezTo>
                    <a:pt x="3994" y="1352"/>
                    <a:pt x="4080" y="1364"/>
                    <a:pt x="4155" y="1364"/>
                  </a:cubicBezTo>
                  <a:cubicBezTo>
                    <a:pt x="4192" y="1364"/>
                    <a:pt x="4227" y="1361"/>
                    <a:pt x="4252" y="1352"/>
                  </a:cubicBezTo>
                  <a:cubicBezTo>
                    <a:pt x="3999" y="448"/>
                    <a:pt x="3302" y="0"/>
                    <a:pt x="2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4"/>
            <p:cNvSpPr/>
            <p:nvPr/>
          </p:nvSpPr>
          <p:spPr>
            <a:xfrm>
              <a:off x="1645345" y="1982644"/>
              <a:ext cx="48416" cy="56360"/>
            </a:xfrm>
            <a:custGeom>
              <a:avLst/>
              <a:gdLst/>
              <a:ahLst/>
              <a:cxnLst/>
              <a:rect l="l" t="t" r="r" b="b"/>
              <a:pathLst>
                <a:path w="2127" h="2476" extrusionOk="0">
                  <a:moveTo>
                    <a:pt x="455" y="0"/>
                  </a:moveTo>
                  <a:cubicBezTo>
                    <a:pt x="302" y="0"/>
                    <a:pt x="147" y="74"/>
                    <a:pt x="0" y="247"/>
                  </a:cubicBezTo>
                  <a:lnTo>
                    <a:pt x="284" y="582"/>
                  </a:lnTo>
                  <a:cubicBezTo>
                    <a:pt x="387" y="1227"/>
                    <a:pt x="464" y="1820"/>
                    <a:pt x="593" y="2465"/>
                  </a:cubicBezTo>
                  <a:cubicBezTo>
                    <a:pt x="651" y="2472"/>
                    <a:pt x="705" y="2476"/>
                    <a:pt x="756" y="2476"/>
                  </a:cubicBezTo>
                  <a:cubicBezTo>
                    <a:pt x="2127" y="2476"/>
                    <a:pt x="1337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4"/>
            <p:cNvSpPr/>
            <p:nvPr/>
          </p:nvSpPr>
          <p:spPr>
            <a:xfrm>
              <a:off x="1193281" y="2198853"/>
              <a:ext cx="144428" cy="220933"/>
            </a:xfrm>
            <a:custGeom>
              <a:avLst/>
              <a:gdLst/>
              <a:ahLst/>
              <a:cxnLst/>
              <a:rect l="l" t="t" r="r" b="b"/>
              <a:pathLst>
                <a:path w="6345" h="9706" extrusionOk="0">
                  <a:moveTo>
                    <a:pt x="2206" y="1"/>
                  </a:moveTo>
                  <a:cubicBezTo>
                    <a:pt x="1620" y="1"/>
                    <a:pt x="964" y="294"/>
                    <a:pt x="671" y="678"/>
                  </a:cubicBezTo>
                  <a:cubicBezTo>
                    <a:pt x="0" y="1555"/>
                    <a:pt x="78" y="3258"/>
                    <a:pt x="439" y="4212"/>
                  </a:cubicBezTo>
                  <a:cubicBezTo>
                    <a:pt x="645" y="4702"/>
                    <a:pt x="1316" y="4676"/>
                    <a:pt x="1599" y="5114"/>
                  </a:cubicBezTo>
                  <a:cubicBezTo>
                    <a:pt x="1960" y="5733"/>
                    <a:pt x="1651" y="6559"/>
                    <a:pt x="1599" y="7255"/>
                  </a:cubicBezTo>
                  <a:cubicBezTo>
                    <a:pt x="1522" y="7874"/>
                    <a:pt x="1316" y="8596"/>
                    <a:pt x="1419" y="9189"/>
                  </a:cubicBezTo>
                  <a:cubicBezTo>
                    <a:pt x="1496" y="9525"/>
                    <a:pt x="1574" y="9654"/>
                    <a:pt x="1703" y="9705"/>
                  </a:cubicBezTo>
                  <a:lnTo>
                    <a:pt x="6345" y="6765"/>
                  </a:lnTo>
                  <a:cubicBezTo>
                    <a:pt x="6010" y="6095"/>
                    <a:pt x="5520" y="5527"/>
                    <a:pt x="4901" y="5089"/>
                  </a:cubicBezTo>
                  <a:cubicBezTo>
                    <a:pt x="3972" y="4418"/>
                    <a:pt x="4153" y="3799"/>
                    <a:pt x="4153" y="2664"/>
                  </a:cubicBezTo>
                  <a:cubicBezTo>
                    <a:pt x="4230" y="1659"/>
                    <a:pt x="3714" y="704"/>
                    <a:pt x="2863" y="163"/>
                  </a:cubicBezTo>
                  <a:cubicBezTo>
                    <a:pt x="2676" y="50"/>
                    <a:pt x="2447" y="1"/>
                    <a:pt x="2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4"/>
            <p:cNvSpPr/>
            <p:nvPr/>
          </p:nvSpPr>
          <p:spPr>
            <a:xfrm>
              <a:off x="1160638" y="2251277"/>
              <a:ext cx="57316" cy="57384"/>
            </a:xfrm>
            <a:custGeom>
              <a:avLst/>
              <a:gdLst/>
              <a:ahLst/>
              <a:cxnLst/>
              <a:rect l="l" t="t" r="r" b="b"/>
              <a:pathLst>
                <a:path w="2518" h="2521" extrusionOk="0">
                  <a:moveTo>
                    <a:pt x="1821" y="0"/>
                  </a:moveTo>
                  <a:cubicBezTo>
                    <a:pt x="1" y="571"/>
                    <a:pt x="512" y="2521"/>
                    <a:pt x="1784" y="2521"/>
                  </a:cubicBezTo>
                  <a:cubicBezTo>
                    <a:pt x="2008" y="2521"/>
                    <a:pt x="2255" y="2460"/>
                    <a:pt x="2518" y="2321"/>
                  </a:cubicBez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4"/>
            <p:cNvSpPr/>
            <p:nvPr/>
          </p:nvSpPr>
          <p:spPr>
            <a:xfrm>
              <a:off x="1174660" y="2177227"/>
              <a:ext cx="115497" cy="95193"/>
            </a:xfrm>
            <a:custGeom>
              <a:avLst/>
              <a:gdLst/>
              <a:ahLst/>
              <a:cxnLst/>
              <a:rect l="l" t="t" r="r" b="b"/>
              <a:pathLst>
                <a:path w="5074" h="4182" extrusionOk="0">
                  <a:moveTo>
                    <a:pt x="3042" y="0"/>
                  </a:moveTo>
                  <a:cubicBezTo>
                    <a:pt x="2661" y="0"/>
                    <a:pt x="2269" y="96"/>
                    <a:pt x="1902" y="287"/>
                  </a:cubicBezTo>
                  <a:cubicBezTo>
                    <a:pt x="557" y="996"/>
                    <a:pt x="0" y="2494"/>
                    <a:pt x="408" y="3944"/>
                  </a:cubicBezTo>
                  <a:lnTo>
                    <a:pt x="408" y="3944"/>
                  </a:lnTo>
                  <a:lnTo>
                    <a:pt x="303" y="3614"/>
                  </a:lnTo>
                  <a:lnTo>
                    <a:pt x="303" y="3614"/>
                  </a:lnTo>
                  <a:cubicBezTo>
                    <a:pt x="277" y="3795"/>
                    <a:pt x="328" y="4001"/>
                    <a:pt x="406" y="4182"/>
                  </a:cubicBezTo>
                  <a:lnTo>
                    <a:pt x="689" y="4182"/>
                  </a:lnTo>
                  <a:cubicBezTo>
                    <a:pt x="432" y="2815"/>
                    <a:pt x="432" y="1680"/>
                    <a:pt x="1695" y="829"/>
                  </a:cubicBezTo>
                  <a:cubicBezTo>
                    <a:pt x="2108" y="542"/>
                    <a:pt x="2505" y="411"/>
                    <a:pt x="2880" y="411"/>
                  </a:cubicBezTo>
                  <a:cubicBezTo>
                    <a:pt x="3583" y="411"/>
                    <a:pt x="4208" y="872"/>
                    <a:pt x="4713" y="1628"/>
                  </a:cubicBezTo>
                  <a:cubicBezTo>
                    <a:pt x="4729" y="1623"/>
                    <a:pt x="4751" y="1621"/>
                    <a:pt x="4777" y="1621"/>
                  </a:cubicBezTo>
                  <a:cubicBezTo>
                    <a:pt x="4846" y="1621"/>
                    <a:pt x="4940" y="1636"/>
                    <a:pt x="5010" y="1636"/>
                  </a:cubicBezTo>
                  <a:cubicBezTo>
                    <a:pt x="5035" y="1636"/>
                    <a:pt x="5057" y="1634"/>
                    <a:pt x="5074" y="1628"/>
                  </a:cubicBezTo>
                  <a:cubicBezTo>
                    <a:pt x="4784" y="540"/>
                    <a:pt x="3945" y="0"/>
                    <a:pt x="3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4"/>
            <p:cNvSpPr/>
            <p:nvPr/>
          </p:nvSpPr>
          <p:spPr>
            <a:xfrm>
              <a:off x="1267240" y="2205272"/>
              <a:ext cx="58181" cy="67445"/>
            </a:xfrm>
            <a:custGeom>
              <a:avLst/>
              <a:gdLst/>
              <a:ahLst/>
              <a:cxnLst/>
              <a:rect l="l" t="t" r="r" b="b"/>
              <a:pathLst>
                <a:path w="2556" h="2963" extrusionOk="0">
                  <a:moveTo>
                    <a:pt x="552" y="1"/>
                  </a:moveTo>
                  <a:cubicBezTo>
                    <a:pt x="368" y="1"/>
                    <a:pt x="181" y="88"/>
                    <a:pt x="1" y="293"/>
                  </a:cubicBezTo>
                  <a:lnTo>
                    <a:pt x="336" y="706"/>
                  </a:lnTo>
                  <a:cubicBezTo>
                    <a:pt x="465" y="1480"/>
                    <a:pt x="543" y="2176"/>
                    <a:pt x="723" y="2950"/>
                  </a:cubicBezTo>
                  <a:cubicBezTo>
                    <a:pt x="793" y="2959"/>
                    <a:pt x="859" y="2963"/>
                    <a:pt x="921" y="2963"/>
                  </a:cubicBezTo>
                  <a:cubicBezTo>
                    <a:pt x="2555" y="2963"/>
                    <a:pt x="1622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4"/>
            <p:cNvSpPr/>
            <p:nvPr/>
          </p:nvSpPr>
          <p:spPr>
            <a:xfrm>
              <a:off x="1044156" y="2617681"/>
              <a:ext cx="132114" cy="202495"/>
            </a:xfrm>
            <a:custGeom>
              <a:avLst/>
              <a:gdLst/>
              <a:ahLst/>
              <a:cxnLst/>
              <a:rect l="l" t="t" r="r" b="b"/>
              <a:pathLst>
                <a:path w="5804" h="8896" extrusionOk="0">
                  <a:moveTo>
                    <a:pt x="2025" y="1"/>
                  </a:moveTo>
                  <a:cubicBezTo>
                    <a:pt x="1490" y="1"/>
                    <a:pt x="893" y="270"/>
                    <a:pt x="620" y="617"/>
                  </a:cubicBezTo>
                  <a:cubicBezTo>
                    <a:pt x="1" y="1442"/>
                    <a:pt x="78" y="2989"/>
                    <a:pt x="413" y="3841"/>
                  </a:cubicBezTo>
                  <a:cubicBezTo>
                    <a:pt x="594" y="4305"/>
                    <a:pt x="1213" y="4279"/>
                    <a:pt x="1471" y="4692"/>
                  </a:cubicBezTo>
                  <a:cubicBezTo>
                    <a:pt x="1806" y="5233"/>
                    <a:pt x="1522" y="6007"/>
                    <a:pt x="1471" y="6652"/>
                  </a:cubicBezTo>
                  <a:cubicBezTo>
                    <a:pt x="1393" y="7193"/>
                    <a:pt x="1213" y="7864"/>
                    <a:pt x="1316" y="8406"/>
                  </a:cubicBezTo>
                  <a:cubicBezTo>
                    <a:pt x="1367" y="8715"/>
                    <a:pt x="1445" y="8844"/>
                    <a:pt x="1548" y="8896"/>
                  </a:cubicBezTo>
                  <a:lnTo>
                    <a:pt x="5803" y="6213"/>
                  </a:lnTo>
                  <a:cubicBezTo>
                    <a:pt x="5494" y="5569"/>
                    <a:pt x="5056" y="5053"/>
                    <a:pt x="4488" y="4666"/>
                  </a:cubicBezTo>
                  <a:cubicBezTo>
                    <a:pt x="3637" y="4047"/>
                    <a:pt x="3818" y="3479"/>
                    <a:pt x="3818" y="2448"/>
                  </a:cubicBezTo>
                  <a:cubicBezTo>
                    <a:pt x="3869" y="1519"/>
                    <a:pt x="3405" y="668"/>
                    <a:pt x="2631" y="152"/>
                  </a:cubicBezTo>
                  <a:cubicBezTo>
                    <a:pt x="2458" y="47"/>
                    <a:pt x="2247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4"/>
            <p:cNvSpPr/>
            <p:nvPr/>
          </p:nvSpPr>
          <p:spPr>
            <a:xfrm>
              <a:off x="1015087" y="2665758"/>
              <a:ext cx="51990" cy="51944"/>
            </a:xfrm>
            <a:custGeom>
              <a:avLst/>
              <a:gdLst/>
              <a:ahLst/>
              <a:cxnLst/>
              <a:rect l="l" t="t" r="r" b="b"/>
              <a:pathLst>
                <a:path w="2284" h="2282" extrusionOk="0">
                  <a:moveTo>
                    <a:pt x="1639" y="1"/>
                  </a:moveTo>
                  <a:cubicBezTo>
                    <a:pt x="0" y="503"/>
                    <a:pt x="434" y="2282"/>
                    <a:pt x="1592" y="2282"/>
                  </a:cubicBezTo>
                  <a:cubicBezTo>
                    <a:pt x="1802" y="2282"/>
                    <a:pt x="2035" y="2224"/>
                    <a:pt x="2283" y="2090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4"/>
            <p:cNvSpPr/>
            <p:nvPr/>
          </p:nvSpPr>
          <p:spPr>
            <a:xfrm>
              <a:off x="1028381" y="2598400"/>
              <a:ext cx="104434" cy="86748"/>
            </a:xfrm>
            <a:custGeom>
              <a:avLst/>
              <a:gdLst/>
              <a:ahLst/>
              <a:cxnLst/>
              <a:rect l="l" t="t" r="r" b="b"/>
              <a:pathLst>
                <a:path w="4588" h="3811" extrusionOk="0">
                  <a:moveTo>
                    <a:pt x="2729" y="1"/>
                  </a:moveTo>
                  <a:cubicBezTo>
                    <a:pt x="2386" y="1"/>
                    <a:pt x="2033" y="85"/>
                    <a:pt x="1699" y="252"/>
                  </a:cubicBezTo>
                  <a:cubicBezTo>
                    <a:pt x="556" y="869"/>
                    <a:pt x="1" y="2135"/>
                    <a:pt x="249" y="3349"/>
                  </a:cubicBezTo>
                  <a:lnTo>
                    <a:pt x="249" y="3349"/>
                  </a:lnTo>
                  <a:cubicBezTo>
                    <a:pt x="235" y="3511"/>
                    <a:pt x="263" y="3671"/>
                    <a:pt x="332" y="3811"/>
                  </a:cubicBezTo>
                  <a:lnTo>
                    <a:pt x="590" y="3811"/>
                  </a:lnTo>
                  <a:cubicBezTo>
                    <a:pt x="358" y="2573"/>
                    <a:pt x="358" y="1515"/>
                    <a:pt x="1519" y="742"/>
                  </a:cubicBezTo>
                  <a:cubicBezTo>
                    <a:pt x="1896" y="490"/>
                    <a:pt x="2257" y="373"/>
                    <a:pt x="2599" y="373"/>
                  </a:cubicBezTo>
                  <a:cubicBezTo>
                    <a:pt x="3238" y="373"/>
                    <a:pt x="3808" y="783"/>
                    <a:pt x="4278" y="1489"/>
                  </a:cubicBezTo>
                  <a:cubicBezTo>
                    <a:pt x="4289" y="1484"/>
                    <a:pt x="4306" y="1482"/>
                    <a:pt x="4326" y="1482"/>
                  </a:cubicBezTo>
                  <a:cubicBezTo>
                    <a:pt x="4381" y="1482"/>
                    <a:pt x="4463" y="1497"/>
                    <a:pt x="4527" y="1497"/>
                  </a:cubicBezTo>
                  <a:cubicBezTo>
                    <a:pt x="4551" y="1497"/>
                    <a:pt x="4572" y="1495"/>
                    <a:pt x="4588" y="1489"/>
                  </a:cubicBezTo>
                  <a:cubicBezTo>
                    <a:pt x="4315" y="488"/>
                    <a:pt x="3553" y="1"/>
                    <a:pt x="2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4"/>
            <p:cNvSpPr/>
            <p:nvPr/>
          </p:nvSpPr>
          <p:spPr>
            <a:xfrm>
              <a:off x="1112265" y="2623691"/>
              <a:ext cx="52946" cy="61732"/>
            </a:xfrm>
            <a:custGeom>
              <a:avLst/>
              <a:gdLst/>
              <a:ahLst/>
              <a:cxnLst/>
              <a:rect l="l" t="t" r="r" b="b"/>
              <a:pathLst>
                <a:path w="2326" h="2712" extrusionOk="0">
                  <a:moveTo>
                    <a:pt x="503" y="1"/>
                  </a:moveTo>
                  <a:cubicBezTo>
                    <a:pt x="334" y="1"/>
                    <a:pt x="163" y="83"/>
                    <a:pt x="0" y="275"/>
                  </a:cubicBezTo>
                  <a:lnTo>
                    <a:pt x="284" y="636"/>
                  </a:lnTo>
                  <a:cubicBezTo>
                    <a:pt x="413" y="1359"/>
                    <a:pt x="490" y="2003"/>
                    <a:pt x="645" y="2700"/>
                  </a:cubicBezTo>
                  <a:cubicBezTo>
                    <a:pt x="709" y="2708"/>
                    <a:pt x="769" y="2712"/>
                    <a:pt x="825" y="2712"/>
                  </a:cubicBezTo>
                  <a:cubicBezTo>
                    <a:pt x="2325" y="2712"/>
                    <a:pt x="1469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4"/>
            <p:cNvSpPr/>
            <p:nvPr/>
          </p:nvSpPr>
          <p:spPr>
            <a:xfrm>
              <a:off x="1388775" y="2068849"/>
              <a:ext cx="145020" cy="221183"/>
            </a:xfrm>
            <a:custGeom>
              <a:avLst/>
              <a:gdLst/>
              <a:ahLst/>
              <a:cxnLst/>
              <a:rect l="l" t="t" r="r" b="b"/>
              <a:pathLst>
                <a:path w="6371" h="9717" extrusionOk="0">
                  <a:moveTo>
                    <a:pt x="2223" y="0"/>
                  </a:moveTo>
                  <a:cubicBezTo>
                    <a:pt x="1639" y="0"/>
                    <a:pt x="988" y="300"/>
                    <a:pt x="697" y="664"/>
                  </a:cubicBezTo>
                  <a:cubicBezTo>
                    <a:pt x="1" y="1567"/>
                    <a:pt x="104" y="3243"/>
                    <a:pt x="465" y="4197"/>
                  </a:cubicBezTo>
                  <a:cubicBezTo>
                    <a:pt x="671" y="4687"/>
                    <a:pt x="1316" y="4661"/>
                    <a:pt x="1600" y="5126"/>
                  </a:cubicBezTo>
                  <a:cubicBezTo>
                    <a:pt x="1987" y="5719"/>
                    <a:pt x="1677" y="6544"/>
                    <a:pt x="1600" y="7266"/>
                  </a:cubicBezTo>
                  <a:cubicBezTo>
                    <a:pt x="1548" y="7860"/>
                    <a:pt x="1342" y="8607"/>
                    <a:pt x="1445" y="9201"/>
                  </a:cubicBezTo>
                  <a:cubicBezTo>
                    <a:pt x="1497" y="9510"/>
                    <a:pt x="1574" y="9665"/>
                    <a:pt x="1703" y="9716"/>
                  </a:cubicBezTo>
                  <a:lnTo>
                    <a:pt x="6371" y="6776"/>
                  </a:lnTo>
                  <a:cubicBezTo>
                    <a:pt x="6036" y="6106"/>
                    <a:pt x="5520" y="5513"/>
                    <a:pt x="4901" y="5074"/>
                  </a:cubicBezTo>
                  <a:cubicBezTo>
                    <a:pt x="3998" y="4404"/>
                    <a:pt x="4179" y="3785"/>
                    <a:pt x="4179" y="2676"/>
                  </a:cubicBezTo>
                  <a:cubicBezTo>
                    <a:pt x="4230" y="1670"/>
                    <a:pt x="3740" y="715"/>
                    <a:pt x="2889" y="174"/>
                  </a:cubicBezTo>
                  <a:cubicBezTo>
                    <a:pt x="2699" y="52"/>
                    <a:pt x="2467" y="0"/>
                    <a:pt x="2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4"/>
            <p:cNvSpPr/>
            <p:nvPr/>
          </p:nvSpPr>
          <p:spPr>
            <a:xfrm>
              <a:off x="1356815" y="2120933"/>
              <a:ext cx="57225" cy="57043"/>
            </a:xfrm>
            <a:custGeom>
              <a:avLst/>
              <a:gdLst/>
              <a:ahLst/>
              <a:cxnLst/>
              <a:rect l="l" t="t" r="r" b="b"/>
              <a:pathLst>
                <a:path w="2514" h="2506" extrusionOk="0">
                  <a:moveTo>
                    <a:pt x="1792" y="1"/>
                  </a:moveTo>
                  <a:cubicBezTo>
                    <a:pt x="0" y="569"/>
                    <a:pt x="503" y="2505"/>
                    <a:pt x="1764" y="2505"/>
                  </a:cubicBezTo>
                  <a:cubicBezTo>
                    <a:pt x="1992" y="2505"/>
                    <a:pt x="2245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4"/>
            <p:cNvSpPr/>
            <p:nvPr/>
          </p:nvSpPr>
          <p:spPr>
            <a:xfrm>
              <a:off x="1372021" y="2046883"/>
              <a:ext cx="114222" cy="95216"/>
            </a:xfrm>
            <a:custGeom>
              <a:avLst/>
              <a:gdLst/>
              <a:ahLst/>
              <a:cxnLst/>
              <a:rect l="l" t="t" r="r" b="b"/>
              <a:pathLst>
                <a:path w="5018" h="4183" extrusionOk="0">
                  <a:moveTo>
                    <a:pt x="2981" y="1"/>
                  </a:moveTo>
                  <a:cubicBezTo>
                    <a:pt x="2603" y="1"/>
                    <a:pt x="2213" y="97"/>
                    <a:pt x="1846" y="288"/>
                  </a:cubicBezTo>
                  <a:cubicBezTo>
                    <a:pt x="549" y="982"/>
                    <a:pt x="1" y="2363"/>
                    <a:pt x="275" y="3720"/>
                  </a:cubicBezTo>
                  <a:lnTo>
                    <a:pt x="275" y="3720"/>
                  </a:lnTo>
                  <a:lnTo>
                    <a:pt x="247" y="3615"/>
                  </a:lnTo>
                  <a:lnTo>
                    <a:pt x="247" y="3615"/>
                  </a:lnTo>
                  <a:cubicBezTo>
                    <a:pt x="221" y="3821"/>
                    <a:pt x="247" y="4002"/>
                    <a:pt x="324" y="4182"/>
                  </a:cubicBezTo>
                  <a:lnTo>
                    <a:pt x="608" y="4182"/>
                  </a:lnTo>
                  <a:cubicBezTo>
                    <a:pt x="350" y="2815"/>
                    <a:pt x="376" y="1680"/>
                    <a:pt x="1639" y="829"/>
                  </a:cubicBezTo>
                  <a:cubicBezTo>
                    <a:pt x="2052" y="551"/>
                    <a:pt x="2450" y="423"/>
                    <a:pt x="2825" y="423"/>
                  </a:cubicBezTo>
                  <a:cubicBezTo>
                    <a:pt x="3528" y="423"/>
                    <a:pt x="4153" y="872"/>
                    <a:pt x="4657" y="1629"/>
                  </a:cubicBezTo>
                  <a:cubicBezTo>
                    <a:pt x="4673" y="1623"/>
                    <a:pt x="4694" y="1621"/>
                    <a:pt x="4718" y="1621"/>
                  </a:cubicBezTo>
                  <a:cubicBezTo>
                    <a:pt x="4783" y="1621"/>
                    <a:pt x="4870" y="1636"/>
                    <a:pt x="4944" y="1636"/>
                  </a:cubicBezTo>
                  <a:cubicBezTo>
                    <a:pt x="4971" y="1636"/>
                    <a:pt x="4996" y="1634"/>
                    <a:pt x="5018" y="1629"/>
                  </a:cubicBezTo>
                  <a:cubicBezTo>
                    <a:pt x="4710" y="540"/>
                    <a:pt x="3878" y="1"/>
                    <a:pt x="2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4"/>
            <p:cNvSpPr/>
            <p:nvPr/>
          </p:nvSpPr>
          <p:spPr>
            <a:xfrm>
              <a:off x="1463349" y="2074950"/>
              <a:ext cx="58113" cy="67445"/>
            </a:xfrm>
            <a:custGeom>
              <a:avLst/>
              <a:gdLst/>
              <a:ahLst/>
              <a:cxnLst/>
              <a:rect l="l" t="t" r="r" b="b"/>
              <a:pathLst>
                <a:path w="2553" h="2963" extrusionOk="0">
                  <a:moveTo>
                    <a:pt x="543" y="0"/>
                  </a:moveTo>
                  <a:cubicBezTo>
                    <a:pt x="361" y="0"/>
                    <a:pt x="176" y="88"/>
                    <a:pt x="0" y="293"/>
                  </a:cubicBezTo>
                  <a:lnTo>
                    <a:pt x="310" y="705"/>
                  </a:lnTo>
                  <a:cubicBezTo>
                    <a:pt x="464" y="1479"/>
                    <a:pt x="542" y="2175"/>
                    <a:pt x="722" y="2949"/>
                  </a:cubicBezTo>
                  <a:cubicBezTo>
                    <a:pt x="792" y="2958"/>
                    <a:pt x="858" y="2962"/>
                    <a:pt x="920" y="2962"/>
                  </a:cubicBezTo>
                  <a:cubicBezTo>
                    <a:pt x="2553" y="2962"/>
                    <a:pt x="160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4"/>
            <p:cNvSpPr/>
            <p:nvPr/>
          </p:nvSpPr>
          <p:spPr>
            <a:xfrm>
              <a:off x="1455132" y="2347841"/>
              <a:ext cx="111559" cy="170582"/>
            </a:xfrm>
            <a:custGeom>
              <a:avLst/>
              <a:gdLst/>
              <a:ahLst/>
              <a:cxnLst/>
              <a:rect l="l" t="t" r="r" b="b"/>
              <a:pathLst>
                <a:path w="4901" h="7494" extrusionOk="0">
                  <a:moveTo>
                    <a:pt x="1713" y="0"/>
                  </a:moveTo>
                  <a:cubicBezTo>
                    <a:pt x="1257" y="0"/>
                    <a:pt x="759" y="240"/>
                    <a:pt x="542" y="530"/>
                  </a:cubicBezTo>
                  <a:cubicBezTo>
                    <a:pt x="0" y="1226"/>
                    <a:pt x="77" y="2515"/>
                    <a:pt x="361" y="3238"/>
                  </a:cubicBezTo>
                  <a:cubicBezTo>
                    <a:pt x="516" y="3624"/>
                    <a:pt x="1032" y="3599"/>
                    <a:pt x="1238" y="3934"/>
                  </a:cubicBezTo>
                  <a:cubicBezTo>
                    <a:pt x="1522" y="4398"/>
                    <a:pt x="1290" y="5043"/>
                    <a:pt x="1238" y="5585"/>
                  </a:cubicBezTo>
                  <a:cubicBezTo>
                    <a:pt x="1186" y="6049"/>
                    <a:pt x="1032" y="6616"/>
                    <a:pt x="1109" y="7080"/>
                  </a:cubicBezTo>
                  <a:cubicBezTo>
                    <a:pt x="1161" y="7313"/>
                    <a:pt x="1212" y="7442"/>
                    <a:pt x="1315" y="7493"/>
                  </a:cubicBezTo>
                  <a:lnTo>
                    <a:pt x="4900" y="5223"/>
                  </a:lnTo>
                  <a:cubicBezTo>
                    <a:pt x="4642" y="4708"/>
                    <a:pt x="4255" y="4269"/>
                    <a:pt x="3791" y="3934"/>
                  </a:cubicBezTo>
                  <a:cubicBezTo>
                    <a:pt x="3069" y="3418"/>
                    <a:pt x="3224" y="2954"/>
                    <a:pt x="3224" y="2077"/>
                  </a:cubicBezTo>
                  <a:cubicBezTo>
                    <a:pt x="3275" y="1303"/>
                    <a:pt x="2889" y="555"/>
                    <a:pt x="2244" y="143"/>
                  </a:cubicBezTo>
                  <a:cubicBezTo>
                    <a:pt x="2091" y="43"/>
                    <a:pt x="1906" y="0"/>
                    <a:pt x="1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4"/>
            <p:cNvSpPr/>
            <p:nvPr/>
          </p:nvSpPr>
          <p:spPr>
            <a:xfrm>
              <a:off x="1430752" y="2388064"/>
              <a:ext cx="43772" cy="44091"/>
            </a:xfrm>
            <a:custGeom>
              <a:avLst/>
              <a:gdLst/>
              <a:ahLst/>
              <a:cxnLst/>
              <a:rect l="l" t="t" r="r" b="b"/>
              <a:pathLst>
                <a:path w="1923" h="1937" extrusionOk="0">
                  <a:moveTo>
                    <a:pt x="1381" y="1"/>
                  </a:moveTo>
                  <a:cubicBezTo>
                    <a:pt x="1" y="439"/>
                    <a:pt x="388" y="1936"/>
                    <a:pt x="1357" y="1936"/>
                  </a:cubicBezTo>
                  <a:cubicBezTo>
                    <a:pt x="1529" y="1936"/>
                    <a:pt x="1720" y="1889"/>
                    <a:pt x="1922" y="1780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4"/>
            <p:cNvSpPr/>
            <p:nvPr/>
          </p:nvSpPr>
          <p:spPr>
            <a:xfrm>
              <a:off x="1441838" y="2331064"/>
              <a:ext cx="88455" cy="73455"/>
            </a:xfrm>
            <a:custGeom>
              <a:avLst/>
              <a:gdLst/>
              <a:ahLst/>
              <a:cxnLst/>
              <a:rect l="l" t="t" r="r" b="b"/>
              <a:pathLst>
                <a:path w="3886" h="3227" extrusionOk="0">
                  <a:moveTo>
                    <a:pt x="2331" y="0"/>
                  </a:moveTo>
                  <a:cubicBezTo>
                    <a:pt x="2032" y="0"/>
                    <a:pt x="1724" y="79"/>
                    <a:pt x="1435" y="235"/>
                  </a:cubicBezTo>
                  <a:cubicBezTo>
                    <a:pt x="474" y="738"/>
                    <a:pt x="0" y="1810"/>
                    <a:pt x="212" y="2838"/>
                  </a:cubicBezTo>
                  <a:lnTo>
                    <a:pt x="212" y="2838"/>
                  </a:lnTo>
                  <a:lnTo>
                    <a:pt x="197" y="2788"/>
                  </a:lnTo>
                  <a:lnTo>
                    <a:pt x="197" y="2788"/>
                  </a:lnTo>
                  <a:cubicBezTo>
                    <a:pt x="197" y="2917"/>
                    <a:pt x="223" y="3072"/>
                    <a:pt x="275" y="3201"/>
                  </a:cubicBezTo>
                  <a:lnTo>
                    <a:pt x="316" y="3201"/>
                  </a:lnTo>
                  <a:cubicBezTo>
                    <a:pt x="320" y="3209"/>
                    <a:pt x="323" y="3218"/>
                    <a:pt x="326" y="3227"/>
                  </a:cubicBezTo>
                  <a:lnTo>
                    <a:pt x="319" y="3201"/>
                  </a:lnTo>
                  <a:lnTo>
                    <a:pt x="507" y="3201"/>
                  </a:lnTo>
                  <a:cubicBezTo>
                    <a:pt x="300" y="2169"/>
                    <a:pt x="300" y="1267"/>
                    <a:pt x="1280" y="622"/>
                  </a:cubicBezTo>
                  <a:cubicBezTo>
                    <a:pt x="1595" y="406"/>
                    <a:pt x="1901" y="306"/>
                    <a:pt x="2191" y="306"/>
                  </a:cubicBezTo>
                  <a:cubicBezTo>
                    <a:pt x="2731" y="306"/>
                    <a:pt x="3215" y="653"/>
                    <a:pt x="3602" y="1241"/>
                  </a:cubicBezTo>
                  <a:cubicBezTo>
                    <a:pt x="3636" y="1241"/>
                    <a:pt x="3716" y="1252"/>
                    <a:pt x="3789" y="1252"/>
                  </a:cubicBezTo>
                  <a:cubicBezTo>
                    <a:pt x="3825" y="1252"/>
                    <a:pt x="3859" y="1249"/>
                    <a:pt x="3885" y="1241"/>
                  </a:cubicBezTo>
                  <a:cubicBezTo>
                    <a:pt x="3652" y="414"/>
                    <a:pt x="3017" y="0"/>
                    <a:pt x="2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4"/>
            <p:cNvSpPr/>
            <p:nvPr/>
          </p:nvSpPr>
          <p:spPr>
            <a:xfrm>
              <a:off x="1513247" y="2352439"/>
              <a:ext cx="44432" cy="52285"/>
            </a:xfrm>
            <a:custGeom>
              <a:avLst/>
              <a:gdLst/>
              <a:ahLst/>
              <a:cxnLst/>
              <a:rect l="l" t="t" r="r" b="b"/>
              <a:pathLst>
                <a:path w="1952" h="2297" extrusionOk="0">
                  <a:moveTo>
                    <a:pt x="416" y="0"/>
                  </a:moveTo>
                  <a:cubicBezTo>
                    <a:pt x="277" y="0"/>
                    <a:pt x="135" y="67"/>
                    <a:pt x="0" y="224"/>
                  </a:cubicBezTo>
                  <a:lnTo>
                    <a:pt x="232" y="534"/>
                  </a:lnTo>
                  <a:cubicBezTo>
                    <a:pt x="336" y="1153"/>
                    <a:pt x="387" y="1694"/>
                    <a:pt x="542" y="2288"/>
                  </a:cubicBezTo>
                  <a:cubicBezTo>
                    <a:pt x="593" y="2294"/>
                    <a:pt x="641" y="2297"/>
                    <a:pt x="686" y="2297"/>
                  </a:cubicBezTo>
                  <a:cubicBezTo>
                    <a:pt x="1951" y="2297"/>
                    <a:pt x="1231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4"/>
            <p:cNvSpPr/>
            <p:nvPr/>
          </p:nvSpPr>
          <p:spPr>
            <a:xfrm>
              <a:off x="1151009" y="1934749"/>
              <a:ext cx="104525" cy="84631"/>
            </a:xfrm>
            <a:custGeom>
              <a:avLst/>
              <a:gdLst/>
              <a:ahLst/>
              <a:cxnLst/>
              <a:rect l="l" t="t" r="r" b="b"/>
              <a:pathLst>
                <a:path w="4592" h="3718" extrusionOk="0">
                  <a:moveTo>
                    <a:pt x="2452" y="0"/>
                  </a:moveTo>
                  <a:cubicBezTo>
                    <a:pt x="1215" y="0"/>
                    <a:pt x="126" y="1083"/>
                    <a:pt x="26" y="2480"/>
                  </a:cubicBezTo>
                  <a:cubicBezTo>
                    <a:pt x="0" y="2918"/>
                    <a:pt x="52" y="3331"/>
                    <a:pt x="207" y="3718"/>
                  </a:cubicBezTo>
                  <a:lnTo>
                    <a:pt x="671" y="3512"/>
                  </a:lnTo>
                  <a:cubicBezTo>
                    <a:pt x="490" y="3151"/>
                    <a:pt x="413" y="2738"/>
                    <a:pt x="439" y="2351"/>
                  </a:cubicBezTo>
                  <a:cubicBezTo>
                    <a:pt x="538" y="1187"/>
                    <a:pt x="1398" y="309"/>
                    <a:pt x="2424" y="309"/>
                  </a:cubicBezTo>
                  <a:cubicBezTo>
                    <a:pt x="2467" y="309"/>
                    <a:pt x="2510" y="310"/>
                    <a:pt x="2554" y="314"/>
                  </a:cubicBezTo>
                  <a:cubicBezTo>
                    <a:pt x="3379" y="391"/>
                    <a:pt x="4075" y="984"/>
                    <a:pt x="4256" y="1809"/>
                  </a:cubicBezTo>
                  <a:lnTo>
                    <a:pt x="4591" y="1655"/>
                  </a:lnTo>
                  <a:cubicBezTo>
                    <a:pt x="4307" y="752"/>
                    <a:pt x="3508" y="107"/>
                    <a:pt x="2580" y="4"/>
                  </a:cubicBezTo>
                  <a:cubicBezTo>
                    <a:pt x="2537" y="2"/>
                    <a:pt x="2495" y="0"/>
                    <a:pt x="2452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4"/>
            <p:cNvSpPr/>
            <p:nvPr/>
          </p:nvSpPr>
          <p:spPr>
            <a:xfrm>
              <a:off x="1135735" y="2009983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69"/>
                    <a:pt x="1422" y="2169"/>
                  </a:cubicBezTo>
                  <a:cubicBezTo>
                    <a:pt x="1936" y="2169"/>
                    <a:pt x="2436" y="1807"/>
                    <a:pt x="2503" y="1212"/>
                  </a:cubicBezTo>
                  <a:cubicBezTo>
                    <a:pt x="2554" y="568"/>
                    <a:pt x="2064" y="26"/>
                    <a:pt x="1445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4"/>
            <p:cNvSpPr/>
            <p:nvPr/>
          </p:nvSpPr>
          <p:spPr>
            <a:xfrm>
              <a:off x="1222624" y="1967119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1"/>
                  </a:moveTo>
                  <a:cubicBezTo>
                    <a:pt x="517" y="1"/>
                    <a:pt x="1" y="1110"/>
                    <a:pt x="646" y="1806"/>
                  </a:cubicBezTo>
                  <a:cubicBezTo>
                    <a:pt x="868" y="2056"/>
                    <a:pt x="1160" y="2170"/>
                    <a:pt x="1448" y="2170"/>
                  </a:cubicBezTo>
                  <a:cubicBezTo>
                    <a:pt x="1962" y="2170"/>
                    <a:pt x="2462" y="1808"/>
                    <a:pt x="2528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4"/>
            <p:cNvSpPr/>
            <p:nvPr/>
          </p:nvSpPr>
          <p:spPr>
            <a:xfrm>
              <a:off x="1369995" y="1814966"/>
              <a:ext cx="105094" cy="84654"/>
            </a:xfrm>
            <a:custGeom>
              <a:avLst/>
              <a:gdLst/>
              <a:ahLst/>
              <a:cxnLst/>
              <a:rect l="l" t="t" r="r" b="b"/>
              <a:pathLst>
                <a:path w="4617" h="3719" extrusionOk="0">
                  <a:moveTo>
                    <a:pt x="2452" y="1"/>
                  </a:moveTo>
                  <a:cubicBezTo>
                    <a:pt x="1216" y="1"/>
                    <a:pt x="152" y="1084"/>
                    <a:pt x="52" y="2481"/>
                  </a:cubicBezTo>
                  <a:cubicBezTo>
                    <a:pt x="0" y="2919"/>
                    <a:pt x="78" y="3332"/>
                    <a:pt x="232" y="3719"/>
                  </a:cubicBezTo>
                  <a:lnTo>
                    <a:pt x="671" y="3512"/>
                  </a:lnTo>
                  <a:cubicBezTo>
                    <a:pt x="516" y="3151"/>
                    <a:pt x="439" y="2739"/>
                    <a:pt x="465" y="2352"/>
                  </a:cubicBezTo>
                  <a:cubicBezTo>
                    <a:pt x="564" y="1188"/>
                    <a:pt x="1423" y="310"/>
                    <a:pt x="2450" y="310"/>
                  </a:cubicBezTo>
                  <a:cubicBezTo>
                    <a:pt x="2493" y="310"/>
                    <a:pt x="2536" y="311"/>
                    <a:pt x="2579" y="314"/>
                  </a:cubicBezTo>
                  <a:cubicBezTo>
                    <a:pt x="3405" y="392"/>
                    <a:pt x="4101" y="985"/>
                    <a:pt x="4282" y="1810"/>
                  </a:cubicBezTo>
                  <a:lnTo>
                    <a:pt x="4617" y="1655"/>
                  </a:lnTo>
                  <a:cubicBezTo>
                    <a:pt x="4333" y="753"/>
                    <a:pt x="3534" y="108"/>
                    <a:pt x="2579" y="5"/>
                  </a:cubicBezTo>
                  <a:cubicBezTo>
                    <a:pt x="2537" y="2"/>
                    <a:pt x="2495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4"/>
            <p:cNvSpPr/>
            <p:nvPr/>
          </p:nvSpPr>
          <p:spPr>
            <a:xfrm>
              <a:off x="1355313" y="1890200"/>
              <a:ext cx="57566" cy="49417"/>
            </a:xfrm>
            <a:custGeom>
              <a:avLst/>
              <a:gdLst/>
              <a:ahLst/>
              <a:cxnLst/>
              <a:rect l="l" t="t" r="r" b="b"/>
              <a:pathLst>
                <a:path w="2529" h="2171" extrusionOk="0">
                  <a:moveTo>
                    <a:pt x="1419" y="1"/>
                  </a:moveTo>
                  <a:cubicBezTo>
                    <a:pt x="491" y="1"/>
                    <a:pt x="1" y="1110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7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4"/>
            <p:cNvSpPr/>
            <p:nvPr/>
          </p:nvSpPr>
          <p:spPr>
            <a:xfrm>
              <a:off x="1442202" y="1847951"/>
              <a:ext cx="58135" cy="49213"/>
            </a:xfrm>
            <a:custGeom>
              <a:avLst/>
              <a:gdLst/>
              <a:ahLst/>
              <a:cxnLst/>
              <a:rect l="l" t="t" r="r" b="b"/>
              <a:pathLst>
                <a:path w="2554" h="2162" extrusionOk="0">
                  <a:moveTo>
                    <a:pt x="1445" y="0"/>
                  </a:moveTo>
                  <a:cubicBezTo>
                    <a:pt x="491" y="0"/>
                    <a:pt x="1" y="1109"/>
                    <a:pt x="620" y="1805"/>
                  </a:cubicBezTo>
                  <a:cubicBezTo>
                    <a:pt x="847" y="2051"/>
                    <a:pt x="1138" y="2162"/>
                    <a:pt x="1425" y="2162"/>
                  </a:cubicBezTo>
                  <a:cubicBezTo>
                    <a:pt x="1951" y="2162"/>
                    <a:pt x="2461" y="1788"/>
                    <a:pt x="2528" y="1186"/>
                  </a:cubicBezTo>
                  <a:cubicBezTo>
                    <a:pt x="2554" y="567"/>
                    <a:pt x="2064" y="26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4"/>
            <p:cNvSpPr/>
            <p:nvPr/>
          </p:nvSpPr>
          <p:spPr>
            <a:xfrm>
              <a:off x="1629478" y="2228286"/>
              <a:ext cx="94555" cy="76436"/>
            </a:xfrm>
            <a:custGeom>
              <a:avLst/>
              <a:gdLst/>
              <a:ahLst/>
              <a:cxnLst/>
              <a:rect l="l" t="t" r="r" b="b"/>
              <a:pathLst>
                <a:path w="4154" h="3358" extrusionOk="0">
                  <a:moveTo>
                    <a:pt x="2217" y="0"/>
                  </a:moveTo>
                  <a:cubicBezTo>
                    <a:pt x="1086" y="0"/>
                    <a:pt x="126" y="956"/>
                    <a:pt x="27" y="2222"/>
                  </a:cubicBezTo>
                  <a:cubicBezTo>
                    <a:pt x="1" y="2609"/>
                    <a:pt x="52" y="2996"/>
                    <a:pt x="207" y="3357"/>
                  </a:cubicBezTo>
                  <a:lnTo>
                    <a:pt x="620" y="3151"/>
                  </a:lnTo>
                  <a:cubicBezTo>
                    <a:pt x="465" y="2841"/>
                    <a:pt x="388" y="2480"/>
                    <a:pt x="414" y="2119"/>
                  </a:cubicBezTo>
                  <a:cubicBezTo>
                    <a:pt x="488" y="1082"/>
                    <a:pt x="1271" y="257"/>
                    <a:pt x="2198" y="257"/>
                  </a:cubicBezTo>
                  <a:cubicBezTo>
                    <a:pt x="2239" y="257"/>
                    <a:pt x="2281" y="259"/>
                    <a:pt x="2322" y="262"/>
                  </a:cubicBezTo>
                  <a:cubicBezTo>
                    <a:pt x="3070" y="340"/>
                    <a:pt x="3689" y="881"/>
                    <a:pt x="3869" y="1603"/>
                  </a:cubicBezTo>
                  <a:lnTo>
                    <a:pt x="4153" y="1475"/>
                  </a:lnTo>
                  <a:cubicBezTo>
                    <a:pt x="3895" y="675"/>
                    <a:pt x="3173" y="82"/>
                    <a:pt x="2348" y="4"/>
                  </a:cubicBezTo>
                  <a:cubicBezTo>
                    <a:pt x="2304" y="2"/>
                    <a:pt x="2260" y="0"/>
                    <a:pt x="2217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4"/>
            <p:cNvSpPr/>
            <p:nvPr/>
          </p:nvSpPr>
          <p:spPr>
            <a:xfrm>
              <a:off x="1616571" y="2295894"/>
              <a:ext cx="51694" cy="43863"/>
            </a:xfrm>
            <a:custGeom>
              <a:avLst/>
              <a:gdLst/>
              <a:ahLst/>
              <a:cxnLst/>
              <a:rect l="l" t="t" r="r" b="b"/>
              <a:pathLst>
                <a:path w="2271" h="1927" extrusionOk="0">
                  <a:moveTo>
                    <a:pt x="1264" y="0"/>
                  </a:moveTo>
                  <a:cubicBezTo>
                    <a:pt x="439" y="0"/>
                    <a:pt x="0" y="980"/>
                    <a:pt x="568" y="1599"/>
                  </a:cubicBezTo>
                  <a:cubicBezTo>
                    <a:pt x="764" y="1824"/>
                    <a:pt x="1025" y="1926"/>
                    <a:pt x="1283" y="1926"/>
                  </a:cubicBezTo>
                  <a:cubicBezTo>
                    <a:pt x="1735" y="1926"/>
                    <a:pt x="2179" y="1610"/>
                    <a:pt x="2244" y="1084"/>
                  </a:cubicBezTo>
                  <a:cubicBezTo>
                    <a:pt x="2270" y="516"/>
                    <a:pt x="1832" y="26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4"/>
            <p:cNvSpPr/>
            <p:nvPr/>
          </p:nvSpPr>
          <p:spPr>
            <a:xfrm>
              <a:off x="1695834" y="2257150"/>
              <a:ext cx="51102" cy="44432"/>
            </a:xfrm>
            <a:custGeom>
              <a:avLst/>
              <a:gdLst/>
              <a:ahLst/>
              <a:cxnLst/>
              <a:rect l="l" t="t" r="r" b="b"/>
              <a:pathLst>
                <a:path w="2245" h="1952" extrusionOk="0">
                  <a:moveTo>
                    <a:pt x="1264" y="0"/>
                  </a:moveTo>
                  <a:cubicBezTo>
                    <a:pt x="413" y="26"/>
                    <a:pt x="0" y="1006"/>
                    <a:pt x="542" y="1625"/>
                  </a:cubicBezTo>
                  <a:cubicBezTo>
                    <a:pt x="738" y="1849"/>
                    <a:pt x="999" y="1952"/>
                    <a:pt x="1257" y="1952"/>
                  </a:cubicBezTo>
                  <a:cubicBezTo>
                    <a:pt x="1709" y="1952"/>
                    <a:pt x="2152" y="1635"/>
                    <a:pt x="2218" y="1109"/>
                  </a:cubicBezTo>
                  <a:cubicBezTo>
                    <a:pt x="2244" y="542"/>
                    <a:pt x="1831" y="52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4"/>
            <p:cNvSpPr/>
            <p:nvPr/>
          </p:nvSpPr>
          <p:spPr>
            <a:xfrm>
              <a:off x="998356" y="2349753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4" y="0"/>
                  </a:moveTo>
                  <a:cubicBezTo>
                    <a:pt x="1192" y="0"/>
                    <a:pt x="125" y="1076"/>
                    <a:pt x="27" y="2483"/>
                  </a:cubicBezTo>
                  <a:cubicBezTo>
                    <a:pt x="1" y="2896"/>
                    <a:pt x="52" y="3308"/>
                    <a:pt x="207" y="3721"/>
                  </a:cubicBezTo>
                  <a:lnTo>
                    <a:pt x="671" y="3489"/>
                  </a:lnTo>
                  <a:cubicBezTo>
                    <a:pt x="491" y="3128"/>
                    <a:pt x="414" y="2741"/>
                    <a:pt x="465" y="2328"/>
                  </a:cubicBezTo>
                  <a:cubicBezTo>
                    <a:pt x="539" y="1188"/>
                    <a:pt x="1400" y="286"/>
                    <a:pt x="2428" y="286"/>
                  </a:cubicBezTo>
                  <a:cubicBezTo>
                    <a:pt x="2470" y="286"/>
                    <a:pt x="2512" y="288"/>
                    <a:pt x="2554" y="291"/>
                  </a:cubicBezTo>
                  <a:cubicBezTo>
                    <a:pt x="3379" y="368"/>
                    <a:pt x="4076" y="987"/>
                    <a:pt x="4256" y="1787"/>
                  </a:cubicBezTo>
                  <a:lnTo>
                    <a:pt x="4592" y="1632"/>
                  </a:lnTo>
                  <a:cubicBezTo>
                    <a:pt x="4308" y="729"/>
                    <a:pt x="3508" y="85"/>
                    <a:pt x="2580" y="7"/>
                  </a:cubicBezTo>
                  <a:cubicBezTo>
                    <a:pt x="2524" y="3"/>
                    <a:pt x="2469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4"/>
            <p:cNvSpPr/>
            <p:nvPr/>
          </p:nvSpPr>
          <p:spPr>
            <a:xfrm>
              <a:off x="983104" y="2424463"/>
              <a:ext cx="58135" cy="49395"/>
            </a:xfrm>
            <a:custGeom>
              <a:avLst/>
              <a:gdLst/>
              <a:ahLst/>
              <a:cxnLst/>
              <a:rect l="l" t="t" r="r" b="b"/>
              <a:pathLst>
                <a:path w="2554" h="2170" extrusionOk="0">
                  <a:moveTo>
                    <a:pt x="1445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4"/>
            <p:cNvSpPr/>
            <p:nvPr/>
          </p:nvSpPr>
          <p:spPr>
            <a:xfrm>
              <a:off x="1069993" y="2381599"/>
              <a:ext cx="58135" cy="49827"/>
            </a:xfrm>
            <a:custGeom>
              <a:avLst/>
              <a:gdLst/>
              <a:ahLst/>
              <a:cxnLst/>
              <a:rect l="l" t="t" r="r" b="b"/>
              <a:pathLst>
                <a:path w="2554" h="2189" extrusionOk="0">
                  <a:moveTo>
                    <a:pt x="1445" y="1"/>
                  </a:moveTo>
                  <a:cubicBezTo>
                    <a:pt x="516" y="1"/>
                    <a:pt x="0" y="1110"/>
                    <a:pt x="645" y="1832"/>
                  </a:cubicBezTo>
                  <a:cubicBezTo>
                    <a:pt x="863" y="2077"/>
                    <a:pt x="1149" y="2188"/>
                    <a:pt x="1431" y="2188"/>
                  </a:cubicBezTo>
                  <a:cubicBezTo>
                    <a:pt x="1951" y="2188"/>
                    <a:pt x="2461" y="1814"/>
                    <a:pt x="2528" y="1213"/>
                  </a:cubicBezTo>
                  <a:cubicBezTo>
                    <a:pt x="2554" y="594"/>
                    <a:pt x="2064" y="52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4"/>
            <p:cNvSpPr/>
            <p:nvPr/>
          </p:nvSpPr>
          <p:spPr>
            <a:xfrm>
              <a:off x="1557864" y="1705132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3" y="0"/>
                  </a:moveTo>
                  <a:cubicBezTo>
                    <a:pt x="1192" y="0"/>
                    <a:pt x="125" y="1076"/>
                    <a:pt x="26" y="2483"/>
                  </a:cubicBezTo>
                  <a:cubicBezTo>
                    <a:pt x="0" y="2895"/>
                    <a:pt x="52" y="3308"/>
                    <a:pt x="207" y="3721"/>
                  </a:cubicBezTo>
                  <a:lnTo>
                    <a:pt x="671" y="3514"/>
                  </a:lnTo>
                  <a:cubicBezTo>
                    <a:pt x="490" y="3128"/>
                    <a:pt x="413" y="2741"/>
                    <a:pt x="465" y="2354"/>
                  </a:cubicBezTo>
                  <a:cubicBezTo>
                    <a:pt x="539" y="1189"/>
                    <a:pt x="1399" y="286"/>
                    <a:pt x="2428" y="286"/>
                  </a:cubicBezTo>
                  <a:cubicBezTo>
                    <a:pt x="2469" y="286"/>
                    <a:pt x="2511" y="288"/>
                    <a:pt x="2554" y="291"/>
                  </a:cubicBezTo>
                  <a:cubicBezTo>
                    <a:pt x="3379" y="394"/>
                    <a:pt x="4075" y="987"/>
                    <a:pt x="4256" y="1786"/>
                  </a:cubicBezTo>
                  <a:lnTo>
                    <a:pt x="4591" y="1632"/>
                  </a:lnTo>
                  <a:cubicBezTo>
                    <a:pt x="4307" y="729"/>
                    <a:pt x="3508" y="84"/>
                    <a:pt x="2579" y="7"/>
                  </a:cubicBezTo>
                  <a:cubicBezTo>
                    <a:pt x="2524" y="2"/>
                    <a:pt x="2468" y="0"/>
                    <a:pt x="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4"/>
            <p:cNvSpPr/>
            <p:nvPr/>
          </p:nvSpPr>
          <p:spPr>
            <a:xfrm>
              <a:off x="1542590" y="1779842"/>
              <a:ext cx="58158" cy="49645"/>
            </a:xfrm>
            <a:custGeom>
              <a:avLst/>
              <a:gdLst/>
              <a:ahLst/>
              <a:cxnLst/>
              <a:rect l="l" t="t" r="r" b="b"/>
              <a:pathLst>
                <a:path w="2555" h="2181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65"/>
                    <a:pt x="1133" y="2181"/>
                    <a:pt x="1422" y="2181"/>
                  </a:cubicBezTo>
                  <a:cubicBezTo>
                    <a:pt x="1938" y="2181"/>
                    <a:pt x="2446" y="1808"/>
                    <a:pt x="2528" y="1212"/>
                  </a:cubicBezTo>
                  <a:cubicBezTo>
                    <a:pt x="2554" y="593"/>
                    <a:pt x="2064" y="52"/>
                    <a:pt x="1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4"/>
            <p:cNvSpPr/>
            <p:nvPr/>
          </p:nvSpPr>
          <p:spPr>
            <a:xfrm>
              <a:off x="1630070" y="1737570"/>
              <a:ext cx="57566" cy="49395"/>
            </a:xfrm>
            <a:custGeom>
              <a:avLst/>
              <a:gdLst/>
              <a:ahLst/>
              <a:cxnLst/>
              <a:rect l="l" t="t" r="r" b="b"/>
              <a:pathLst>
                <a:path w="2529" h="2170" extrusionOk="0">
                  <a:moveTo>
                    <a:pt x="1419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6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4"/>
            <p:cNvSpPr/>
            <p:nvPr/>
          </p:nvSpPr>
          <p:spPr>
            <a:xfrm>
              <a:off x="1245524" y="2477207"/>
              <a:ext cx="104525" cy="84654"/>
            </a:xfrm>
            <a:custGeom>
              <a:avLst/>
              <a:gdLst/>
              <a:ahLst/>
              <a:cxnLst/>
              <a:rect l="l" t="t" r="r" b="b"/>
              <a:pathLst>
                <a:path w="4592" h="3719" extrusionOk="0">
                  <a:moveTo>
                    <a:pt x="2453" y="1"/>
                  </a:moveTo>
                  <a:cubicBezTo>
                    <a:pt x="1215" y="1"/>
                    <a:pt x="126" y="1084"/>
                    <a:pt x="27" y="2481"/>
                  </a:cubicBezTo>
                  <a:cubicBezTo>
                    <a:pt x="1" y="2893"/>
                    <a:pt x="52" y="3332"/>
                    <a:pt x="207" y="3719"/>
                  </a:cubicBezTo>
                  <a:lnTo>
                    <a:pt x="671" y="3512"/>
                  </a:lnTo>
                  <a:cubicBezTo>
                    <a:pt x="491" y="3151"/>
                    <a:pt x="439" y="2739"/>
                    <a:pt x="465" y="2352"/>
                  </a:cubicBezTo>
                  <a:cubicBezTo>
                    <a:pt x="539" y="1188"/>
                    <a:pt x="1422" y="310"/>
                    <a:pt x="2428" y="310"/>
                  </a:cubicBezTo>
                  <a:cubicBezTo>
                    <a:pt x="2470" y="310"/>
                    <a:pt x="2512" y="311"/>
                    <a:pt x="2554" y="314"/>
                  </a:cubicBezTo>
                  <a:cubicBezTo>
                    <a:pt x="3379" y="392"/>
                    <a:pt x="4076" y="985"/>
                    <a:pt x="4282" y="1784"/>
                  </a:cubicBezTo>
                  <a:lnTo>
                    <a:pt x="4591" y="1630"/>
                  </a:lnTo>
                  <a:cubicBezTo>
                    <a:pt x="4308" y="753"/>
                    <a:pt x="3508" y="108"/>
                    <a:pt x="2580" y="5"/>
                  </a:cubicBezTo>
                  <a:cubicBezTo>
                    <a:pt x="2537" y="2"/>
                    <a:pt x="2495" y="1"/>
                    <a:pt x="2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4"/>
            <p:cNvSpPr/>
            <p:nvPr/>
          </p:nvSpPr>
          <p:spPr>
            <a:xfrm>
              <a:off x="1230272" y="2552441"/>
              <a:ext cx="58135" cy="49372"/>
            </a:xfrm>
            <a:custGeom>
              <a:avLst/>
              <a:gdLst/>
              <a:ahLst/>
              <a:cxnLst/>
              <a:rect l="l" t="t" r="r" b="b"/>
              <a:pathLst>
                <a:path w="2554" h="2169" extrusionOk="0">
                  <a:moveTo>
                    <a:pt x="1444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50" y="2055"/>
                    <a:pt x="1146" y="2169"/>
                    <a:pt x="1436" y="2169"/>
                  </a:cubicBezTo>
                  <a:cubicBezTo>
                    <a:pt x="1958" y="2169"/>
                    <a:pt x="2461" y="1801"/>
                    <a:pt x="2528" y="1187"/>
                  </a:cubicBezTo>
                  <a:cubicBezTo>
                    <a:pt x="2553" y="568"/>
                    <a:pt x="2063" y="27"/>
                    <a:pt x="1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4"/>
            <p:cNvSpPr/>
            <p:nvPr/>
          </p:nvSpPr>
          <p:spPr>
            <a:xfrm>
              <a:off x="1317753" y="2509599"/>
              <a:ext cx="57544" cy="49395"/>
            </a:xfrm>
            <a:custGeom>
              <a:avLst/>
              <a:gdLst/>
              <a:ahLst/>
              <a:cxnLst/>
              <a:rect l="l" t="t" r="r" b="b"/>
              <a:pathLst>
                <a:path w="2528" h="2170" extrusionOk="0">
                  <a:moveTo>
                    <a:pt x="1418" y="0"/>
                  </a:moveTo>
                  <a:cubicBezTo>
                    <a:pt x="490" y="0"/>
                    <a:pt x="0" y="1109"/>
                    <a:pt x="619" y="1806"/>
                  </a:cubicBezTo>
                  <a:cubicBezTo>
                    <a:pt x="841" y="2056"/>
                    <a:pt x="1133" y="2169"/>
                    <a:pt x="1421" y="2169"/>
                  </a:cubicBezTo>
                  <a:cubicBezTo>
                    <a:pt x="1935" y="2169"/>
                    <a:pt x="2436" y="1807"/>
                    <a:pt x="2502" y="1212"/>
                  </a:cubicBezTo>
                  <a:cubicBezTo>
                    <a:pt x="2527" y="568"/>
                    <a:pt x="2063" y="26"/>
                    <a:pt x="1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6" name="Google Shape;2566;p74"/>
          <p:cNvSpPr txBox="1">
            <a:spLocks noGrp="1"/>
          </p:cNvSpPr>
          <p:nvPr>
            <p:ph type="title" idx="2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67" name="Google Shape;2567;p74"/>
          <p:cNvCxnSpPr/>
          <p:nvPr/>
        </p:nvCxnSpPr>
        <p:spPr>
          <a:xfrm rot="10800000">
            <a:off x="4612825" y="4172300"/>
            <a:ext cx="454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8" name="Google Shape;2568;p74"/>
          <p:cNvSpPr/>
          <p:nvPr/>
        </p:nvSpPr>
        <p:spPr>
          <a:xfrm rot="10800000" flipH="1">
            <a:off x="4471450" y="4098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9" name="Google Shape;2569;p74"/>
          <p:cNvGrpSpPr/>
          <p:nvPr/>
        </p:nvGrpSpPr>
        <p:grpSpPr>
          <a:xfrm>
            <a:off x="982775" y="691975"/>
            <a:ext cx="7447917" cy="3772700"/>
            <a:chOff x="982775" y="691975"/>
            <a:chExt cx="7447917" cy="3772700"/>
          </a:xfrm>
        </p:grpSpPr>
        <p:sp>
          <p:nvSpPr>
            <p:cNvPr id="2570" name="Google Shape;2570;p74"/>
            <p:cNvSpPr/>
            <p:nvPr/>
          </p:nvSpPr>
          <p:spPr>
            <a:xfrm rot="10800000" flipH="1">
              <a:off x="982775" y="4323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4"/>
            <p:cNvSpPr/>
            <p:nvPr/>
          </p:nvSpPr>
          <p:spPr>
            <a:xfrm>
              <a:off x="5568700" y="109518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4"/>
            <p:cNvSpPr/>
            <p:nvPr/>
          </p:nvSpPr>
          <p:spPr>
            <a:xfrm>
              <a:off x="6867025" y="31205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4"/>
            <p:cNvSpPr/>
            <p:nvPr/>
          </p:nvSpPr>
          <p:spPr>
            <a:xfrm>
              <a:off x="1887175" y="6919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4" name="Google Shape;2574;p74"/>
            <p:cNvGrpSpPr/>
            <p:nvPr/>
          </p:nvGrpSpPr>
          <p:grpSpPr>
            <a:xfrm rot="-7546048">
              <a:off x="5180134" y="1453268"/>
              <a:ext cx="161701" cy="641985"/>
              <a:chOff x="7004550" y="3676293"/>
              <a:chExt cx="161700" cy="641982"/>
            </a:xfrm>
          </p:grpSpPr>
          <p:sp>
            <p:nvSpPr>
              <p:cNvPr id="2575" name="Google Shape;2575;p7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7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7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7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9" name="Google Shape;2579;p74"/>
            <p:cNvGrpSpPr/>
            <p:nvPr/>
          </p:nvGrpSpPr>
          <p:grpSpPr>
            <a:xfrm>
              <a:off x="7885545" y="2718251"/>
              <a:ext cx="545147" cy="506901"/>
              <a:chOff x="4818730" y="3307263"/>
              <a:chExt cx="1827512" cy="1699300"/>
            </a:xfrm>
          </p:grpSpPr>
          <p:sp>
            <p:nvSpPr>
              <p:cNvPr id="2580" name="Google Shape;2580;p7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7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7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7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7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7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7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7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7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7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7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7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7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7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7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7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7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7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7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7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7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7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7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7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7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5" name="Google Shape;2605;p74"/>
            <p:cNvSpPr/>
            <p:nvPr/>
          </p:nvSpPr>
          <p:spPr>
            <a:xfrm>
              <a:off x="3583025" y="31413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p78"/>
          <p:cNvSpPr txBox="1">
            <a:spLocks noGrp="1"/>
          </p:cNvSpPr>
          <p:nvPr>
            <p:ph type="title"/>
          </p:nvPr>
        </p:nvSpPr>
        <p:spPr>
          <a:xfrm>
            <a:off x="749357" y="1305779"/>
            <a:ext cx="1139212" cy="535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</a:t>
            </a:r>
            <a:endParaRPr dirty="0"/>
          </a:p>
        </p:txBody>
      </p:sp>
      <p:sp>
        <p:nvSpPr>
          <p:cNvPr id="4370" name="Google Shape;4370;p78"/>
          <p:cNvSpPr txBox="1">
            <a:spLocks noGrp="1"/>
          </p:cNvSpPr>
          <p:nvPr>
            <p:ph type="subTitle" idx="1"/>
          </p:nvPr>
        </p:nvSpPr>
        <p:spPr>
          <a:xfrm>
            <a:off x="251350" y="2354242"/>
            <a:ext cx="2204129" cy="2113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" dirty="0"/>
              <a:t>Menjual Produk untuk semua kalangan masyarakat umum</a:t>
            </a:r>
          </a:p>
          <a:p>
            <a:pPr algn="l"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-ID" dirty="0"/>
              <a:t>A</a:t>
            </a:r>
            <a:r>
              <a:rPr lang="en" dirty="0"/>
              <a:t>ksesoris lengkap</a:t>
            </a:r>
          </a:p>
          <a:p>
            <a:pPr algn="l"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-ID" dirty="0"/>
              <a:t>M</a:t>
            </a:r>
            <a:r>
              <a:rPr lang="en" dirty="0"/>
              <a:t>emberikan garansi produk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 dirty="0"/>
          </a:p>
        </p:txBody>
      </p:sp>
      <p:sp>
        <p:nvSpPr>
          <p:cNvPr id="4371" name="Google Shape;4371;p78"/>
          <p:cNvSpPr txBox="1">
            <a:spLocks noGrp="1"/>
          </p:cNvSpPr>
          <p:nvPr>
            <p:ph type="title" idx="2"/>
          </p:nvPr>
        </p:nvSpPr>
        <p:spPr>
          <a:xfrm>
            <a:off x="2741488" y="1326860"/>
            <a:ext cx="1139212" cy="535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</a:t>
            </a:r>
            <a:endParaRPr dirty="0"/>
          </a:p>
        </p:txBody>
      </p:sp>
      <p:sp>
        <p:nvSpPr>
          <p:cNvPr id="4373" name="Google Shape;4373;p78"/>
          <p:cNvSpPr txBox="1">
            <a:spLocks noGrp="1"/>
          </p:cNvSpPr>
          <p:nvPr>
            <p:ph type="title" idx="4"/>
          </p:nvPr>
        </p:nvSpPr>
        <p:spPr>
          <a:xfrm>
            <a:off x="4744783" y="1319614"/>
            <a:ext cx="1139212" cy="535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</a:t>
            </a:r>
            <a:endParaRPr dirty="0"/>
          </a:p>
        </p:txBody>
      </p:sp>
      <p:sp>
        <p:nvSpPr>
          <p:cNvPr id="4375" name="Google Shape;4375;p78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5645797" cy="668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progress </a:t>
            </a:r>
            <a:endParaRPr dirty="0"/>
          </a:p>
        </p:txBody>
      </p:sp>
      <p:sp>
        <p:nvSpPr>
          <p:cNvPr id="4376" name="Google Shape;4376;p78"/>
          <p:cNvSpPr txBox="1">
            <a:spLocks noGrp="1"/>
          </p:cNvSpPr>
          <p:nvPr>
            <p:ph type="title" idx="7"/>
          </p:nvPr>
        </p:nvSpPr>
        <p:spPr>
          <a:xfrm>
            <a:off x="6724308" y="1428647"/>
            <a:ext cx="1139212" cy="535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</a:t>
            </a:r>
            <a:endParaRPr dirty="0"/>
          </a:p>
        </p:txBody>
      </p:sp>
      <p:sp>
        <p:nvSpPr>
          <p:cNvPr id="4378" name="Google Shape;4378;p78"/>
          <p:cNvSpPr txBox="1">
            <a:spLocks noGrp="1"/>
          </p:cNvSpPr>
          <p:nvPr>
            <p:ph type="title" idx="9"/>
          </p:nvPr>
        </p:nvSpPr>
        <p:spPr>
          <a:xfrm>
            <a:off x="432883" y="1938970"/>
            <a:ext cx="1853282" cy="41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Strength</a:t>
            </a:r>
            <a:endParaRPr dirty="0"/>
          </a:p>
        </p:txBody>
      </p:sp>
      <p:sp>
        <p:nvSpPr>
          <p:cNvPr id="4379" name="Google Shape;4379;p78"/>
          <p:cNvSpPr txBox="1">
            <a:spLocks noGrp="1"/>
          </p:cNvSpPr>
          <p:nvPr>
            <p:ph type="title" idx="13"/>
          </p:nvPr>
        </p:nvSpPr>
        <p:spPr>
          <a:xfrm>
            <a:off x="2382957" y="1965871"/>
            <a:ext cx="1996991" cy="414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Weakness</a:t>
            </a:r>
            <a:endParaRPr dirty="0"/>
          </a:p>
        </p:txBody>
      </p:sp>
      <p:sp>
        <p:nvSpPr>
          <p:cNvPr id="4380" name="Google Shape;4380;p78"/>
          <p:cNvSpPr txBox="1">
            <a:spLocks noGrp="1"/>
          </p:cNvSpPr>
          <p:nvPr>
            <p:ph type="title" idx="14"/>
          </p:nvPr>
        </p:nvSpPr>
        <p:spPr>
          <a:xfrm>
            <a:off x="4379948" y="1964348"/>
            <a:ext cx="1868884" cy="440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Oppurtunity</a:t>
            </a:r>
            <a:endParaRPr dirty="0"/>
          </a:p>
        </p:txBody>
      </p:sp>
      <p:sp>
        <p:nvSpPr>
          <p:cNvPr id="4381" name="Google Shape;4381;p78"/>
          <p:cNvSpPr txBox="1">
            <a:spLocks noGrp="1"/>
          </p:cNvSpPr>
          <p:nvPr>
            <p:ph type="title" idx="15"/>
          </p:nvPr>
        </p:nvSpPr>
        <p:spPr>
          <a:xfrm>
            <a:off x="6581154" y="2059130"/>
            <a:ext cx="1425519" cy="3421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Threat</a:t>
            </a:r>
            <a:endParaRPr dirty="0"/>
          </a:p>
        </p:txBody>
      </p:sp>
      <p:grpSp>
        <p:nvGrpSpPr>
          <p:cNvPr id="4382" name="Google Shape;4382;p78"/>
          <p:cNvGrpSpPr/>
          <p:nvPr/>
        </p:nvGrpSpPr>
        <p:grpSpPr>
          <a:xfrm flipH="1">
            <a:off x="829129" y="1195773"/>
            <a:ext cx="979668" cy="755715"/>
            <a:chOff x="4049800" y="640400"/>
            <a:chExt cx="858900" cy="858900"/>
          </a:xfrm>
        </p:grpSpPr>
        <p:sp>
          <p:nvSpPr>
            <p:cNvPr id="4383" name="Google Shape;4383;p78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1204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4" name="Google Shape;4384;p78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9291911"/>
                <a:gd name="adj2" fmla="val 16294493"/>
                <a:gd name="adj3" fmla="val 11255"/>
              </a:avLst>
            </a:prstGeom>
            <a:solidFill>
              <a:schemeClr val="accen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5" name="Google Shape;4385;p78"/>
          <p:cNvGrpSpPr/>
          <p:nvPr/>
        </p:nvGrpSpPr>
        <p:grpSpPr>
          <a:xfrm flipH="1">
            <a:off x="2826392" y="1184056"/>
            <a:ext cx="979668" cy="755715"/>
            <a:chOff x="4049800" y="640400"/>
            <a:chExt cx="858900" cy="858900"/>
          </a:xfrm>
        </p:grpSpPr>
        <p:sp>
          <p:nvSpPr>
            <p:cNvPr id="4386" name="Google Shape;4386;p78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1204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8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8250708"/>
                <a:gd name="adj2" fmla="val 16294493"/>
                <a:gd name="adj3" fmla="val 11255"/>
              </a:avLst>
            </a:prstGeom>
            <a:solidFill>
              <a:schemeClr val="accent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8" name="Google Shape;4388;p78"/>
          <p:cNvGrpSpPr/>
          <p:nvPr/>
        </p:nvGrpSpPr>
        <p:grpSpPr>
          <a:xfrm flipH="1">
            <a:off x="4824555" y="1184056"/>
            <a:ext cx="979669" cy="755716"/>
            <a:chOff x="4049800" y="640400"/>
            <a:chExt cx="858901" cy="858901"/>
          </a:xfrm>
        </p:grpSpPr>
        <p:sp>
          <p:nvSpPr>
            <p:cNvPr id="4389" name="Google Shape;4389;p78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1204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8"/>
            <p:cNvSpPr/>
            <p:nvPr/>
          </p:nvSpPr>
          <p:spPr>
            <a:xfrm>
              <a:off x="4049801" y="640401"/>
              <a:ext cx="858900" cy="858900"/>
            </a:xfrm>
            <a:prstGeom prst="blockArc">
              <a:avLst>
                <a:gd name="adj1" fmla="val 43903"/>
                <a:gd name="adj2" fmla="val 16294493"/>
                <a:gd name="adj3" fmla="val 11255"/>
              </a:avLst>
            </a:prstGeom>
            <a:solidFill>
              <a:schemeClr val="accent3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78"/>
          <p:cNvGrpSpPr/>
          <p:nvPr/>
        </p:nvGrpSpPr>
        <p:grpSpPr>
          <a:xfrm flipH="1">
            <a:off x="6775942" y="1246211"/>
            <a:ext cx="979668" cy="755715"/>
            <a:chOff x="4049800" y="640400"/>
            <a:chExt cx="858900" cy="858900"/>
          </a:xfrm>
        </p:grpSpPr>
        <p:sp>
          <p:nvSpPr>
            <p:cNvPr id="4392" name="Google Shape;4392;p78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1204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8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7867492"/>
                <a:gd name="adj2" fmla="val 16294493"/>
                <a:gd name="adj3" fmla="val 11255"/>
              </a:avLst>
            </a:prstGeom>
            <a:solidFill>
              <a:schemeClr val="accent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4" name="Google Shape;4394;p78"/>
          <p:cNvGrpSpPr/>
          <p:nvPr/>
        </p:nvGrpSpPr>
        <p:grpSpPr>
          <a:xfrm>
            <a:off x="162107" y="975454"/>
            <a:ext cx="8819785" cy="4042953"/>
            <a:chOff x="374650" y="1039750"/>
            <a:chExt cx="8352925" cy="3720588"/>
          </a:xfrm>
        </p:grpSpPr>
        <p:sp>
          <p:nvSpPr>
            <p:cNvPr id="4395" name="Google Shape;4395;p78"/>
            <p:cNvSpPr/>
            <p:nvPr/>
          </p:nvSpPr>
          <p:spPr>
            <a:xfrm rot="10800000" flipH="1">
              <a:off x="8586275" y="17363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8"/>
            <p:cNvSpPr/>
            <p:nvPr/>
          </p:nvSpPr>
          <p:spPr>
            <a:xfrm>
              <a:off x="374650" y="28011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78"/>
            <p:cNvSpPr/>
            <p:nvPr/>
          </p:nvSpPr>
          <p:spPr>
            <a:xfrm>
              <a:off x="4249900" y="457073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78"/>
            <p:cNvSpPr/>
            <p:nvPr/>
          </p:nvSpPr>
          <p:spPr>
            <a:xfrm>
              <a:off x="4410502" y="366644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9" name="Google Shape;4399;p78"/>
            <p:cNvSpPr/>
            <p:nvPr/>
          </p:nvSpPr>
          <p:spPr>
            <a:xfrm>
              <a:off x="4129825" y="10397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00" name="Google Shape;4400;p78"/>
            <p:cNvGrpSpPr/>
            <p:nvPr/>
          </p:nvGrpSpPr>
          <p:grpSpPr>
            <a:xfrm rot="-7546048">
              <a:off x="2374784" y="4301243"/>
              <a:ext cx="161701" cy="641985"/>
              <a:chOff x="7004550" y="3676293"/>
              <a:chExt cx="161700" cy="641982"/>
            </a:xfrm>
          </p:grpSpPr>
          <p:sp>
            <p:nvSpPr>
              <p:cNvPr id="4401" name="Google Shape;4401;p7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7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7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7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Google Shape;4370;p78">
            <a:extLst>
              <a:ext uri="{FF2B5EF4-FFF2-40B4-BE49-F238E27FC236}">
                <a16:creationId xmlns:a16="http://schemas.microsoft.com/office/drawing/2014/main" id="{9F8B3C8D-FFA8-45E8-92AB-0FF022B46E86}"/>
              </a:ext>
            </a:extLst>
          </p:cNvPr>
          <p:cNvSpPr txBox="1">
            <a:spLocks/>
          </p:cNvSpPr>
          <p:nvPr/>
        </p:nvSpPr>
        <p:spPr>
          <a:xfrm>
            <a:off x="2274574" y="2315255"/>
            <a:ext cx="2204129" cy="262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persediaan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barang</a:t>
            </a:r>
            <a:endParaRPr lang="en-US" dirty="0"/>
          </a:p>
          <a:p>
            <a:pPr algn="l"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rapi</a:t>
            </a:r>
            <a:endParaRPr lang="en-US" dirty="0"/>
          </a:p>
          <a:p>
            <a:pPr algn="l"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-US" dirty="0" err="1"/>
              <a:t>Kemampuan</a:t>
            </a:r>
            <a:r>
              <a:rPr lang="en-US" dirty="0"/>
              <a:t> SDM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keinginan</a:t>
            </a:r>
            <a:r>
              <a:rPr lang="en-US" dirty="0"/>
              <a:t> client</a:t>
            </a:r>
            <a:endParaRPr lang="en-ID" dirty="0"/>
          </a:p>
          <a:p>
            <a:pPr algn="l"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-ID" dirty="0" err="1"/>
              <a:t>Prom,osi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menyebar</a:t>
            </a:r>
            <a:r>
              <a:rPr lang="en-ID" dirty="0"/>
              <a:t> </a:t>
            </a:r>
            <a:r>
              <a:rPr lang="en-ID" dirty="0" err="1"/>
              <a:t>luas</a:t>
            </a:r>
            <a:endParaRPr lang="en-US" dirty="0"/>
          </a:p>
        </p:txBody>
      </p:sp>
      <p:sp>
        <p:nvSpPr>
          <p:cNvPr id="44" name="Google Shape;4370;p78">
            <a:extLst>
              <a:ext uri="{FF2B5EF4-FFF2-40B4-BE49-F238E27FC236}">
                <a16:creationId xmlns:a16="http://schemas.microsoft.com/office/drawing/2014/main" id="{C64EE5D8-EBE5-4C05-A4B2-36907C0C20D8}"/>
              </a:ext>
            </a:extLst>
          </p:cNvPr>
          <p:cNvSpPr txBox="1">
            <a:spLocks/>
          </p:cNvSpPr>
          <p:nvPr/>
        </p:nvSpPr>
        <p:spPr>
          <a:xfrm>
            <a:off x="4249434" y="2230229"/>
            <a:ext cx="2204129" cy="235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yang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dan </a:t>
            </a:r>
            <a:r>
              <a:rPr lang="en-US" dirty="0" err="1"/>
              <a:t>perbaikan</a:t>
            </a:r>
            <a:r>
              <a:rPr lang="en-US" dirty="0"/>
              <a:t> web</a:t>
            </a:r>
          </a:p>
          <a:p>
            <a:pPr algn="l"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-US" dirty="0"/>
              <a:t>Banyak yang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yang </a:t>
            </a:r>
            <a:r>
              <a:rPr lang="en-US" dirty="0" err="1"/>
              <a:t>murah</a:t>
            </a:r>
            <a:r>
              <a:rPr lang="en-US" dirty="0"/>
              <a:t> dan </a:t>
            </a:r>
            <a:r>
              <a:rPr lang="en-US" dirty="0" err="1"/>
              <a:t>berkualitas</a:t>
            </a:r>
            <a:endParaRPr lang="en-ID" dirty="0"/>
          </a:p>
        </p:txBody>
      </p:sp>
      <p:sp>
        <p:nvSpPr>
          <p:cNvPr id="46" name="Google Shape;4370;p78">
            <a:extLst>
              <a:ext uri="{FF2B5EF4-FFF2-40B4-BE49-F238E27FC236}">
                <a16:creationId xmlns:a16="http://schemas.microsoft.com/office/drawing/2014/main" id="{DC0A25F3-6E48-4BE4-BF5B-D87A2889865B}"/>
              </a:ext>
            </a:extLst>
          </p:cNvPr>
          <p:cNvSpPr txBox="1">
            <a:spLocks/>
          </p:cNvSpPr>
          <p:nvPr/>
        </p:nvSpPr>
        <p:spPr>
          <a:xfrm>
            <a:off x="6163712" y="2354242"/>
            <a:ext cx="2204129" cy="235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l"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-US" dirty="0" err="1"/>
              <a:t>Ancaman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Desain Web</a:t>
            </a:r>
          </a:p>
          <a:p>
            <a:pPr algn="l"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penjual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yang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fasilitas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 dan </a:t>
            </a:r>
            <a:r>
              <a:rPr lang="en-US" dirty="0" err="1"/>
              <a:t>garga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murah</a:t>
            </a:r>
            <a:endParaRPr lang="en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ID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24;p84">
            <a:extLst>
              <a:ext uri="{FF2B5EF4-FFF2-40B4-BE49-F238E27FC236}">
                <a16:creationId xmlns:a16="http://schemas.microsoft.com/office/drawing/2014/main" id="{A440B917-3862-4CE3-A63A-7A5D31AEC5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" name="Google Shape;4925;p84">
            <a:extLst>
              <a:ext uri="{FF2B5EF4-FFF2-40B4-BE49-F238E27FC236}">
                <a16:creationId xmlns:a16="http://schemas.microsoft.com/office/drawing/2014/main" id="{C7CEF5E1-2576-473C-A871-E612F4F13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4" y="1472100"/>
            <a:ext cx="5510979" cy="13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2400" dirty="0"/>
              <a:t>Do you have any questions?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endParaRPr sz="2000" dirty="0"/>
          </a:p>
        </p:txBody>
      </p:sp>
      <p:grpSp>
        <p:nvGrpSpPr>
          <p:cNvPr id="18" name="Google Shape;4939;p84">
            <a:extLst>
              <a:ext uri="{FF2B5EF4-FFF2-40B4-BE49-F238E27FC236}">
                <a16:creationId xmlns:a16="http://schemas.microsoft.com/office/drawing/2014/main" id="{7F2F48AD-95F2-4ADA-A610-402A2B576ED1}"/>
              </a:ext>
            </a:extLst>
          </p:cNvPr>
          <p:cNvGrpSpPr/>
          <p:nvPr/>
        </p:nvGrpSpPr>
        <p:grpSpPr>
          <a:xfrm>
            <a:off x="5105666" y="521709"/>
            <a:ext cx="4551732" cy="5143454"/>
            <a:chOff x="5029600" y="439924"/>
            <a:chExt cx="4690089" cy="5299798"/>
          </a:xfrm>
        </p:grpSpPr>
        <p:grpSp>
          <p:nvGrpSpPr>
            <p:cNvPr id="19" name="Google Shape;4940;p84">
              <a:extLst>
                <a:ext uri="{FF2B5EF4-FFF2-40B4-BE49-F238E27FC236}">
                  <a16:creationId xmlns:a16="http://schemas.microsoft.com/office/drawing/2014/main" id="{6D12C6B0-2B85-4A35-86B2-E8CAF99122EB}"/>
                </a:ext>
              </a:extLst>
            </p:cNvPr>
            <p:cNvGrpSpPr/>
            <p:nvPr/>
          </p:nvGrpSpPr>
          <p:grpSpPr>
            <a:xfrm>
              <a:off x="5029600" y="439924"/>
              <a:ext cx="4690089" cy="5299798"/>
              <a:chOff x="5029600" y="439924"/>
              <a:chExt cx="4690089" cy="5299798"/>
            </a:xfrm>
          </p:grpSpPr>
          <p:sp>
            <p:nvSpPr>
              <p:cNvPr id="21" name="Google Shape;4941;p84">
                <a:extLst>
                  <a:ext uri="{FF2B5EF4-FFF2-40B4-BE49-F238E27FC236}">
                    <a16:creationId xmlns:a16="http://schemas.microsoft.com/office/drawing/2014/main" id="{37DFBACE-C176-4EAE-AC02-FB13FBE308C8}"/>
                  </a:ext>
                </a:extLst>
              </p:cNvPr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2444" extrusionOk="0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942;p84">
                <a:extLst>
                  <a:ext uri="{FF2B5EF4-FFF2-40B4-BE49-F238E27FC236}">
                    <a16:creationId xmlns:a16="http://schemas.microsoft.com/office/drawing/2014/main" id="{6C2E1A87-76B4-4635-88BA-6057E8E34873}"/>
                  </a:ext>
                </a:extLst>
              </p:cNvPr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894" extrusionOk="0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solidFill>
                <a:srgbClr val="E0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943;p84">
                <a:extLst>
                  <a:ext uri="{FF2B5EF4-FFF2-40B4-BE49-F238E27FC236}">
                    <a16:creationId xmlns:a16="http://schemas.microsoft.com/office/drawing/2014/main" id="{F8F8D2E9-B698-4FCE-B347-0F1453095191}"/>
                  </a:ext>
                </a:extLst>
              </p:cNvPr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944;p84">
                <a:extLst>
                  <a:ext uri="{FF2B5EF4-FFF2-40B4-BE49-F238E27FC236}">
                    <a16:creationId xmlns:a16="http://schemas.microsoft.com/office/drawing/2014/main" id="{66EBEE1B-361D-45FA-A22D-E02310333477}"/>
                  </a:ext>
                </a:extLst>
              </p:cNvPr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945;p84">
                <a:extLst>
                  <a:ext uri="{FF2B5EF4-FFF2-40B4-BE49-F238E27FC236}">
                    <a16:creationId xmlns:a16="http://schemas.microsoft.com/office/drawing/2014/main" id="{B3548B93-42E3-46BE-AA44-173B4A3D0B2F}"/>
                  </a:ext>
                </a:extLst>
              </p:cNvPr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4038" extrusionOk="0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946;p84">
                <a:extLst>
                  <a:ext uri="{FF2B5EF4-FFF2-40B4-BE49-F238E27FC236}">
                    <a16:creationId xmlns:a16="http://schemas.microsoft.com/office/drawing/2014/main" id="{BB8E3B10-3F22-4F2E-9870-76C93B599D89}"/>
                  </a:ext>
                </a:extLst>
              </p:cNvPr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546" extrusionOk="0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947;p84">
                <a:extLst>
                  <a:ext uri="{FF2B5EF4-FFF2-40B4-BE49-F238E27FC236}">
                    <a16:creationId xmlns:a16="http://schemas.microsoft.com/office/drawing/2014/main" id="{F709437A-D459-435B-9420-D461F800ACD2}"/>
                  </a:ext>
                </a:extLst>
              </p:cNvPr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avLst/>
                <a:gdLst/>
                <a:ahLst/>
                <a:cxnLst/>
                <a:rect l="l" t="t" r="r" b="b"/>
                <a:pathLst>
                  <a:path w="6703" h="4727" extrusionOk="0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948;p84">
                <a:extLst>
                  <a:ext uri="{FF2B5EF4-FFF2-40B4-BE49-F238E27FC236}">
                    <a16:creationId xmlns:a16="http://schemas.microsoft.com/office/drawing/2014/main" id="{7ED375D3-1841-4D95-8236-BA57DCA1D9B2}"/>
                  </a:ext>
                </a:extLst>
              </p:cNvPr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9222" extrusionOk="0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949;p84">
                <a:extLst>
                  <a:ext uri="{FF2B5EF4-FFF2-40B4-BE49-F238E27FC236}">
                    <a16:creationId xmlns:a16="http://schemas.microsoft.com/office/drawing/2014/main" id="{8C4EB435-0D46-46E5-8884-410DD82EFB23}"/>
                  </a:ext>
                </a:extLst>
              </p:cNvPr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5356" extrusionOk="0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950;p84">
                <a:extLst>
                  <a:ext uri="{FF2B5EF4-FFF2-40B4-BE49-F238E27FC236}">
                    <a16:creationId xmlns:a16="http://schemas.microsoft.com/office/drawing/2014/main" id="{CD03810D-DBF3-45F4-8905-C1DE678637DB}"/>
                  </a:ext>
                </a:extLst>
              </p:cNvPr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20891" extrusionOk="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951;p84">
                <a:extLst>
                  <a:ext uri="{FF2B5EF4-FFF2-40B4-BE49-F238E27FC236}">
                    <a16:creationId xmlns:a16="http://schemas.microsoft.com/office/drawing/2014/main" id="{39F6934E-B6DA-41E0-8385-141EE9D5A103}"/>
                  </a:ext>
                </a:extLst>
              </p:cNvPr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206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952;p84">
                <a:extLst>
                  <a:ext uri="{FF2B5EF4-FFF2-40B4-BE49-F238E27FC236}">
                    <a16:creationId xmlns:a16="http://schemas.microsoft.com/office/drawing/2014/main" id="{B597FE23-986B-4341-9222-27842B4F37F4}"/>
                  </a:ext>
                </a:extLst>
              </p:cNvPr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12981" extrusionOk="0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953;p84">
                <a:extLst>
                  <a:ext uri="{FF2B5EF4-FFF2-40B4-BE49-F238E27FC236}">
                    <a16:creationId xmlns:a16="http://schemas.microsoft.com/office/drawing/2014/main" id="{E3D468FE-ECBE-4DA0-805C-D9ED00526A61}"/>
                  </a:ext>
                </a:extLst>
              </p:cNvPr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avLst/>
                <a:gdLst/>
                <a:ahLst/>
                <a:cxnLst/>
                <a:rect l="l" t="t" r="r" b="b"/>
                <a:pathLst>
                  <a:path w="15872" h="17827" extrusionOk="0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954;p84">
                <a:extLst>
                  <a:ext uri="{FF2B5EF4-FFF2-40B4-BE49-F238E27FC236}">
                    <a16:creationId xmlns:a16="http://schemas.microsoft.com/office/drawing/2014/main" id="{68B84E95-D541-4074-A238-FF71E2EC7E6B}"/>
                  </a:ext>
                </a:extLst>
              </p:cNvPr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avLst/>
                <a:gdLst/>
                <a:ahLst/>
                <a:cxnLst/>
                <a:rect l="l" t="t" r="r" b="b"/>
                <a:pathLst>
                  <a:path w="15812" h="17780" extrusionOk="0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955;p84">
                <a:extLst>
                  <a:ext uri="{FF2B5EF4-FFF2-40B4-BE49-F238E27FC236}">
                    <a16:creationId xmlns:a16="http://schemas.microsoft.com/office/drawing/2014/main" id="{6FCA61F2-2650-4480-9554-D5180DB51DC5}"/>
                  </a:ext>
                </a:extLst>
              </p:cNvPr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11065" extrusionOk="0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956;p84">
                <a:extLst>
                  <a:ext uri="{FF2B5EF4-FFF2-40B4-BE49-F238E27FC236}">
                    <a16:creationId xmlns:a16="http://schemas.microsoft.com/office/drawing/2014/main" id="{FFB48EBE-FFAE-483E-B149-B77716D5AEAD}"/>
                  </a:ext>
                </a:extLst>
              </p:cNvPr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avLst/>
                <a:gdLst/>
                <a:ahLst/>
                <a:cxnLst/>
                <a:rect l="l" t="t" r="r" b="b"/>
                <a:pathLst>
                  <a:path w="37327" h="31495" extrusionOk="0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4957;p84">
                <a:extLst>
                  <a:ext uri="{FF2B5EF4-FFF2-40B4-BE49-F238E27FC236}">
                    <a16:creationId xmlns:a16="http://schemas.microsoft.com/office/drawing/2014/main" id="{6E0C7A70-1472-4052-888B-7CACCA25679F}"/>
                  </a:ext>
                </a:extLst>
              </p:cNvPr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avLst/>
                <a:gdLst/>
                <a:ahLst/>
                <a:cxnLst/>
                <a:rect l="l" t="t" r="r" b="b"/>
                <a:pathLst>
                  <a:path w="35092" h="24923" extrusionOk="0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958;p84">
                <a:extLst>
                  <a:ext uri="{FF2B5EF4-FFF2-40B4-BE49-F238E27FC236}">
                    <a16:creationId xmlns:a16="http://schemas.microsoft.com/office/drawing/2014/main" id="{1316749E-A312-4E44-92B9-7F22BE3E2C9D}"/>
                  </a:ext>
                </a:extLst>
              </p:cNvPr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avLst/>
                <a:gdLst/>
                <a:ahLst/>
                <a:cxnLst/>
                <a:rect l="l" t="t" r="r" b="b"/>
                <a:pathLst>
                  <a:path w="39629" h="11282" extrusionOk="0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959;p84">
                <a:extLst>
                  <a:ext uri="{FF2B5EF4-FFF2-40B4-BE49-F238E27FC236}">
                    <a16:creationId xmlns:a16="http://schemas.microsoft.com/office/drawing/2014/main" id="{1329A33F-F936-4E86-AE7B-852E051484A8}"/>
                  </a:ext>
                </a:extLst>
              </p:cNvPr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93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960;p84">
                <a:extLst>
                  <a:ext uri="{FF2B5EF4-FFF2-40B4-BE49-F238E27FC236}">
                    <a16:creationId xmlns:a16="http://schemas.microsoft.com/office/drawing/2014/main" id="{0FE02FFF-96E8-4DFF-BF8D-6486C0A007F0}"/>
                  </a:ext>
                </a:extLst>
              </p:cNvPr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avLst/>
                <a:gdLst/>
                <a:ahLst/>
                <a:cxnLst/>
                <a:rect l="l" t="t" r="r" b="b"/>
                <a:pathLst>
                  <a:path w="11543" h="5691" extrusionOk="0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961;p84">
                <a:extLst>
                  <a:ext uri="{FF2B5EF4-FFF2-40B4-BE49-F238E27FC236}">
                    <a16:creationId xmlns:a16="http://schemas.microsoft.com/office/drawing/2014/main" id="{C80DC8A2-8497-455F-9384-A536B4416C6B}"/>
                  </a:ext>
                </a:extLst>
              </p:cNvPr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3820" extrusionOk="0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962;p84">
                <a:extLst>
                  <a:ext uri="{FF2B5EF4-FFF2-40B4-BE49-F238E27FC236}">
                    <a16:creationId xmlns:a16="http://schemas.microsoft.com/office/drawing/2014/main" id="{DCF9806F-612F-448E-BF5F-6EFDDEF9CD11}"/>
                  </a:ext>
                </a:extLst>
              </p:cNvPr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10633" extrusionOk="0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963;p84">
                <a:extLst>
                  <a:ext uri="{FF2B5EF4-FFF2-40B4-BE49-F238E27FC236}">
                    <a16:creationId xmlns:a16="http://schemas.microsoft.com/office/drawing/2014/main" id="{466D754F-C9B5-47E4-8053-F9A6F1BCAD20}"/>
                  </a:ext>
                </a:extLst>
              </p:cNvPr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7071" extrusionOk="0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964;p84">
                <a:extLst>
                  <a:ext uri="{FF2B5EF4-FFF2-40B4-BE49-F238E27FC236}">
                    <a16:creationId xmlns:a16="http://schemas.microsoft.com/office/drawing/2014/main" id="{E7B04BD1-27FB-4D00-B561-3EB94FC982FD}"/>
                  </a:ext>
                </a:extLst>
              </p:cNvPr>
              <p:cNvSpPr/>
              <p:nvPr/>
            </p:nvSpPr>
            <p:spPr>
              <a:xfrm>
                <a:off x="5817866" y="1099646"/>
                <a:ext cx="345521" cy="430317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6856" extrusionOk="0">
                    <a:moveTo>
                      <a:pt x="1034" y="0"/>
                    </a:moveTo>
                    <a:lnTo>
                      <a:pt x="67" y="4670"/>
                    </a:lnTo>
                    <a:cubicBezTo>
                      <a:pt x="34" y="4770"/>
                      <a:pt x="34" y="4870"/>
                      <a:pt x="34" y="4970"/>
                    </a:cubicBezTo>
                    <a:cubicBezTo>
                      <a:pt x="0" y="5070"/>
                      <a:pt x="0" y="5171"/>
                      <a:pt x="34" y="5304"/>
                    </a:cubicBezTo>
                    <a:cubicBezTo>
                      <a:pt x="34" y="5371"/>
                      <a:pt x="34" y="5471"/>
                      <a:pt x="67" y="5571"/>
                    </a:cubicBezTo>
                    <a:cubicBezTo>
                      <a:pt x="100" y="5671"/>
                      <a:pt x="134" y="5738"/>
                      <a:pt x="167" y="5838"/>
                    </a:cubicBezTo>
                    <a:cubicBezTo>
                      <a:pt x="300" y="5971"/>
                      <a:pt x="434" y="6105"/>
                      <a:pt x="567" y="6205"/>
                    </a:cubicBezTo>
                    <a:cubicBezTo>
                      <a:pt x="806" y="6390"/>
                      <a:pt x="1087" y="6492"/>
                      <a:pt x="1394" y="6492"/>
                    </a:cubicBezTo>
                    <a:cubicBezTo>
                      <a:pt x="1473" y="6492"/>
                      <a:pt x="1553" y="6485"/>
                      <a:pt x="1635" y="6471"/>
                    </a:cubicBezTo>
                    <a:cubicBezTo>
                      <a:pt x="1768" y="6471"/>
                      <a:pt x="1902" y="6438"/>
                      <a:pt x="2035" y="6371"/>
                    </a:cubicBezTo>
                    <a:cubicBezTo>
                      <a:pt x="2135" y="6471"/>
                      <a:pt x="2269" y="6572"/>
                      <a:pt x="2402" y="6638"/>
                    </a:cubicBezTo>
                    <a:cubicBezTo>
                      <a:pt x="2535" y="6738"/>
                      <a:pt x="2669" y="6772"/>
                      <a:pt x="2802" y="6805"/>
                    </a:cubicBezTo>
                    <a:cubicBezTo>
                      <a:pt x="2919" y="6838"/>
                      <a:pt x="3036" y="6855"/>
                      <a:pt x="3152" y="6855"/>
                    </a:cubicBezTo>
                    <a:cubicBezTo>
                      <a:pt x="3269" y="6855"/>
                      <a:pt x="3386" y="6838"/>
                      <a:pt x="3503" y="6805"/>
                    </a:cubicBezTo>
                    <a:cubicBezTo>
                      <a:pt x="3569" y="6805"/>
                      <a:pt x="3670" y="6772"/>
                      <a:pt x="3736" y="6738"/>
                    </a:cubicBezTo>
                    <a:cubicBezTo>
                      <a:pt x="3836" y="6705"/>
                      <a:pt x="3903" y="6672"/>
                      <a:pt x="3970" y="6605"/>
                    </a:cubicBezTo>
                    <a:cubicBezTo>
                      <a:pt x="4036" y="6572"/>
                      <a:pt x="4103" y="6505"/>
                      <a:pt x="4170" y="6438"/>
                    </a:cubicBezTo>
                    <a:cubicBezTo>
                      <a:pt x="4237" y="6371"/>
                      <a:pt x="4270" y="6271"/>
                      <a:pt x="4337" y="6205"/>
                    </a:cubicBezTo>
                    <a:cubicBezTo>
                      <a:pt x="4370" y="6105"/>
                      <a:pt x="4437" y="6004"/>
                      <a:pt x="4470" y="5904"/>
                    </a:cubicBezTo>
                    <a:cubicBezTo>
                      <a:pt x="4503" y="5804"/>
                      <a:pt x="4537" y="5704"/>
                      <a:pt x="4537" y="5604"/>
                    </a:cubicBezTo>
                    <a:lnTo>
                      <a:pt x="5504" y="934"/>
                    </a:lnTo>
                    <a:lnTo>
                      <a:pt x="4403" y="701"/>
                    </a:lnTo>
                    <a:lnTo>
                      <a:pt x="3436" y="5371"/>
                    </a:lnTo>
                    <a:cubicBezTo>
                      <a:pt x="3403" y="5537"/>
                      <a:pt x="3336" y="5704"/>
                      <a:pt x="3269" y="5838"/>
                    </a:cubicBezTo>
                    <a:cubicBezTo>
                      <a:pt x="3203" y="5971"/>
                      <a:pt x="3136" y="6071"/>
                      <a:pt x="3036" y="6138"/>
                    </a:cubicBezTo>
                    <a:lnTo>
                      <a:pt x="2969" y="6171"/>
                    </a:lnTo>
                    <a:lnTo>
                      <a:pt x="2936" y="6105"/>
                    </a:lnTo>
                    <a:cubicBezTo>
                      <a:pt x="2869" y="6004"/>
                      <a:pt x="2836" y="5904"/>
                      <a:pt x="2836" y="5771"/>
                    </a:cubicBezTo>
                    <a:cubicBezTo>
                      <a:pt x="2836" y="5604"/>
                      <a:pt x="2836" y="5404"/>
                      <a:pt x="2869" y="5237"/>
                    </a:cubicBezTo>
                    <a:lnTo>
                      <a:pt x="3836" y="601"/>
                    </a:lnTo>
                    <a:lnTo>
                      <a:pt x="2702" y="367"/>
                    </a:lnTo>
                    <a:lnTo>
                      <a:pt x="1768" y="5004"/>
                    </a:lnTo>
                    <a:cubicBezTo>
                      <a:pt x="1735" y="5171"/>
                      <a:pt x="1668" y="5337"/>
                      <a:pt x="1568" y="5504"/>
                    </a:cubicBezTo>
                    <a:cubicBezTo>
                      <a:pt x="1535" y="5604"/>
                      <a:pt x="1468" y="5704"/>
                      <a:pt x="1368" y="5804"/>
                    </a:cubicBezTo>
                    <a:lnTo>
                      <a:pt x="1301" y="5838"/>
                    </a:lnTo>
                    <a:lnTo>
                      <a:pt x="1234" y="5771"/>
                    </a:lnTo>
                    <a:cubicBezTo>
                      <a:pt x="1201" y="5671"/>
                      <a:pt x="1168" y="5537"/>
                      <a:pt x="1168" y="5404"/>
                    </a:cubicBezTo>
                    <a:cubicBezTo>
                      <a:pt x="1134" y="5237"/>
                      <a:pt x="1134" y="5070"/>
                      <a:pt x="1201" y="4904"/>
                    </a:cubicBezTo>
                    <a:lnTo>
                      <a:pt x="2135" y="2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965;p84">
                <a:extLst>
                  <a:ext uri="{FF2B5EF4-FFF2-40B4-BE49-F238E27FC236}">
                    <a16:creationId xmlns:a16="http://schemas.microsoft.com/office/drawing/2014/main" id="{60201853-3A74-4ED5-A65C-E4859D497E3A}"/>
                  </a:ext>
                </a:extLst>
              </p:cNvPr>
              <p:cNvSpPr/>
              <p:nvPr/>
            </p:nvSpPr>
            <p:spPr>
              <a:xfrm>
                <a:off x="6113050" y="1164545"/>
                <a:ext cx="222000" cy="416697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6639" extrusionOk="0">
                    <a:moveTo>
                      <a:pt x="1268" y="0"/>
                    </a:moveTo>
                    <a:lnTo>
                      <a:pt x="1168" y="567"/>
                    </a:lnTo>
                    <a:lnTo>
                      <a:pt x="1735" y="701"/>
                    </a:lnTo>
                    <a:lnTo>
                      <a:pt x="701" y="5738"/>
                    </a:lnTo>
                    <a:lnTo>
                      <a:pt x="134" y="5638"/>
                    </a:lnTo>
                    <a:lnTo>
                      <a:pt x="1" y="6171"/>
                    </a:lnTo>
                    <a:lnTo>
                      <a:pt x="2269" y="6638"/>
                    </a:lnTo>
                    <a:lnTo>
                      <a:pt x="2369" y="6105"/>
                    </a:lnTo>
                    <a:lnTo>
                      <a:pt x="1835" y="5971"/>
                    </a:lnTo>
                    <a:lnTo>
                      <a:pt x="2903" y="934"/>
                    </a:lnTo>
                    <a:lnTo>
                      <a:pt x="3436" y="1034"/>
                    </a:lnTo>
                    <a:lnTo>
                      <a:pt x="3536" y="467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966;p84">
                <a:extLst>
                  <a:ext uri="{FF2B5EF4-FFF2-40B4-BE49-F238E27FC236}">
                    <a16:creationId xmlns:a16="http://schemas.microsoft.com/office/drawing/2014/main" id="{4AFBD0FD-CF4E-4ABC-952D-7F303793FDD3}"/>
                  </a:ext>
                </a:extLst>
              </p:cNvPr>
              <p:cNvSpPr/>
              <p:nvPr/>
            </p:nvSpPr>
            <p:spPr>
              <a:xfrm>
                <a:off x="6284713" y="1221034"/>
                <a:ext cx="278551" cy="41042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6539" extrusionOk="0">
                    <a:moveTo>
                      <a:pt x="2202" y="1"/>
                    </a:moveTo>
                    <a:cubicBezTo>
                      <a:pt x="2069" y="1"/>
                      <a:pt x="1936" y="34"/>
                      <a:pt x="1836" y="68"/>
                    </a:cubicBezTo>
                    <a:cubicBezTo>
                      <a:pt x="1735" y="101"/>
                      <a:pt x="1635" y="134"/>
                      <a:pt x="1569" y="201"/>
                    </a:cubicBezTo>
                    <a:cubicBezTo>
                      <a:pt x="1469" y="234"/>
                      <a:pt x="1402" y="301"/>
                      <a:pt x="1369" y="368"/>
                    </a:cubicBezTo>
                    <a:cubicBezTo>
                      <a:pt x="1302" y="435"/>
                      <a:pt x="1235" y="535"/>
                      <a:pt x="1202" y="601"/>
                    </a:cubicBezTo>
                    <a:cubicBezTo>
                      <a:pt x="1135" y="701"/>
                      <a:pt x="1102" y="801"/>
                      <a:pt x="1068" y="902"/>
                    </a:cubicBezTo>
                    <a:cubicBezTo>
                      <a:pt x="1035" y="1002"/>
                      <a:pt x="1002" y="1102"/>
                      <a:pt x="1002" y="1202"/>
                    </a:cubicBezTo>
                    <a:lnTo>
                      <a:pt x="1" y="5872"/>
                    </a:lnTo>
                    <a:lnTo>
                      <a:pt x="1135" y="6105"/>
                    </a:lnTo>
                    <a:lnTo>
                      <a:pt x="2102" y="1435"/>
                    </a:lnTo>
                    <a:cubicBezTo>
                      <a:pt x="2136" y="1268"/>
                      <a:pt x="2202" y="1102"/>
                      <a:pt x="2269" y="935"/>
                    </a:cubicBezTo>
                    <a:cubicBezTo>
                      <a:pt x="2336" y="835"/>
                      <a:pt x="2403" y="735"/>
                      <a:pt x="2469" y="668"/>
                    </a:cubicBezTo>
                    <a:cubicBezTo>
                      <a:pt x="2536" y="635"/>
                      <a:pt x="2603" y="601"/>
                      <a:pt x="2669" y="601"/>
                    </a:cubicBezTo>
                    <a:lnTo>
                      <a:pt x="2870" y="601"/>
                    </a:lnTo>
                    <a:cubicBezTo>
                      <a:pt x="2936" y="601"/>
                      <a:pt x="2970" y="635"/>
                      <a:pt x="3036" y="668"/>
                    </a:cubicBezTo>
                    <a:cubicBezTo>
                      <a:pt x="3103" y="701"/>
                      <a:pt x="3136" y="768"/>
                      <a:pt x="3170" y="801"/>
                    </a:cubicBezTo>
                    <a:cubicBezTo>
                      <a:pt x="3237" y="902"/>
                      <a:pt x="3270" y="1035"/>
                      <a:pt x="3270" y="1135"/>
                    </a:cubicBezTo>
                    <a:cubicBezTo>
                      <a:pt x="3270" y="1302"/>
                      <a:pt x="3270" y="1502"/>
                      <a:pt x="3237" y="1669"/>
                    </a:cubicBezTo>
                    <a:lnTo>
                      <a:pt x="2269" y="6305"/>
                    </a:lnTo>
                    <a:lnTo>
                      <a:pt x="3403" y="6539"/>
                    </a:lnTo>
                    <a:lnTo>
                      <a:pt x="4404" y="1902"/>
                    </a:lnTo>
                    <a:cubicBezTo>
                      <a:pt x="4404" y="1802"/>
                      <a:pt x="4437" y="1702"/>
                      <a:pt x="4437" y="1602"/>
                    </a:cubicBezTo>
                    <a:cubicBezTo>
                      <a:pt x="4437" y="1502"/>
                      <a:pt x="4437" y="1402"/>
                      <a:pt x="4437" y="1268"/>
                    </a:cubicBezTo>
                    <a:cubicBezTo>
                      <a:pt x="4437" y="1168"/>
                      <a:pt x="4404" y="1102"/>
                      <a:pt x="4371" y="1002"/>
                    </a:cubicBezTo>
                    <a:cubicBezTo>
                      <a:pt x="4371" y="902"/>
                      <a:pt x="4337" y="835"/>
                      <a:pt x="4271" y="768"/>
                    </a:cubicBezTo>
                    <a:cubicBezTo>
                      <a:pt x="4237" y="668"/>
                      <a:pt x="4171" y="601"/>
                      <a:pt x="4070" y="535"/>
                    </a:cubicBezTo>
                    <a:cubicBezTo>
                      <a:pt x="3970" y="468"/>
                      <a:pt x="3870" y="401"/>
                      <a:pt x="3770" y="334"/>
                    </a:cubicBezTo>
                    <a:cubicBezTo>
                      <a:pt x="3670" y="268"/>
                      <a:pt x="3537" y="201"/>
                      <a:pt x="3403" y="168"/>
                    </a:cubicBezTo>
                    <a:cubicBezTo>
                      <a:pt x="3270" y="101"/>
                      <a:pt x="3170" y="68"/>
                      <a:pt x="3036" y="34"/>
                    </a:cubicBezTo>
                    <a:cubicBezTo>
                      <a:pt x="2903" y="1"/>
                      <a:pt x="2736" y="1"/>
                      <a:pt x="26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967;p84">
                <a:extLst>
                  <a:ext uri="{FF2B5EF4-FFF2-40B4-BE49-F238E27FC236}">
                    <a16:creationId xmlns:a16="http://schemas.microsoft.com/office/drawing/2014/main" id="{29D0079B-13CF-46CF-A1D7-B4416909133B}"/>
                  </a:ext>
                </a:extLst>
              </p:cNvPr>
              <p:cNvSpPr/>
              <p:nvPr/>
            </p:nvSpPr>
            <p:spPr>
              <a:xfrm>
                <a:off x="6527614" y="1271308"/>
                <a:ext cx="278488" cy="41042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539" extrusionOk="0">
                    <a:moveTo>
                      <a:pt x="2169" y="0"/>
                    </a:moveTo>
                    <a:cubicBezTo>
                      <a:pt x="2035" y="0"/>
                      <a:pt x="1935" y="34"/>
                      <a:pt x="1802" y="67"/>
                    </a:cubicBezTo>
                    <a:cubicBezTo>
                      <a:pt x="1702" y="101"/>
                      <a:pt x="1635" y="134"/>
                      <a:pt x="1535" y="201"/>
                    </a:cubicBezTo>
                    <a:cubicBezTo>
                      <a:pt x="1468" y="234"/>
                      <a:pt x="1401" y="301"/>
                      <a:pt x="1335" y="367"/>
                    </a:cubicBezTo>
                    <a:cubicBezTo>
                      <a:pt x="1268" y="434"/>
                      <a:pt x="1235" y="534"/>
                      <a:pt x="1168" y="601"/>
                    </a:cubicBezTo>
                    <a:cubicBezTo>
                      <a:pt x="1134" y="701"/>
                      <a:pt x="1101" y="801"/>
                      <a:pt x="1034" y="901"/>
                    </a:cubicBezTo>
                    <a:cubicBezTo>
                      <a:pt x="1001" y="1001"/>
                      <a:pt x="1001" y="1101"/>
                      <a:pt x="968" y="1201"/>
                    </a:cubicBezTo>
                    <a:lnTo>
                      <a:pt x="0" y="5838"/>
                    </a:lnTo>
                    <a:lnTo>
                      <a:pt x="1134" y="6071"/>
                    </a:lnTo>
                    <a:lnTo>
                      <a:pt x="2102" y="1401"/>
                    </a:lnTo>
                    <a:cubicBezTo>
                      <a:pt x="2135" y="1235"/>
                      <a:pt x="2202" y="1068"/>
                      <a:pt x="2269" y="934"/>
                    </a:cubicBezTo>
                    <a:cubicBezTo>
                      <a:pt x="2335" y="834"/>
                      <a:pt x="2402" y="734"/>
                      <a:pt x="2469" y="634"/>
                    </a:cubicBezTo>
                    <a:cubicBezTo>
                      <a:pt x="2535" y="601"/>
                      <a:pt x="2602" y="601"/>
                      <a:pt x="2669" y="568"/>
                    </a:cubicBezTo>
                    <a:lnTo>
                      <a:pt x="2869" y="568"/>
                    </a:lnTo>
                    <a:cubicBezTo>
                      <a:pt x="2936" y="601"/>
                      <a:pt x="2969" y="634"/>
                      <a:pt x="3036" y="668"/>
                    </a:cubicBezTo>
                    <a:cubicBezTo>
                      <a:pt x="3103" y="701"/>
                      <a:pt x="3136" y="734"/>
                      <a:pt x="3169" y="801"/>
                    </a:cubicBezTo>
                    <a:cubicBezTo>
                      <a:pt x="3236" y="901"/>
                      <a:pt x="3236" y="1001"/>
                      <a:pt x="3236" y="1135"/>
                    </a:cubicBezTo>
                    <a:cubicBezTo>
                      <a:pt x="3269" y="1301"/>
                      <a:pt x="3269" y="1468"/>
                      <a:pt x="3236" y="1668"/>
                    </a:cubicBezTo>
                    <a:lnTo>
                      <a:pt x="2269" y="6305"/>
                    </a:lnTo>
                    <a:lnTo>
                      <a:pt x="3403" y="6538"/>
                    </a:lnTo>
                    <a:lnTo>
                      <a:pt x="4370" y="1902"/>
                    </a:lnTo>
                    <a:cubicBezTo>
                      <a:pt x="4403" y="1802"/>
                      <a:pt x="4403" y="1702"/>
                      <a:pt x="4403" y="1602"/>
                    </a:cubicBezTo>
                    <a:cubicBezTo>
                      <a:pt x="4437" y="1502"/>
                      <a:pt x="4437" y="1401"/>
                      <a:pt x="4403" y="1301"/>
                    </a:cubicBezTo>
                    <a:cubicBezTo>
                      <a:pt x="4403" y="1201"/>
                      <a:pt x="4403" y="1101"/>
                      <a:pt x="4370" y="1001"/>
                    </a:cubicBezTo>
                    <a:cubicBezTo>
                      <a:pt x="4337" y="901"/>
                      <a:pt x="4303" y="834"/>
                      <a:pt x="4270" y="768"/>
                    </a:cubicBezTo>
                    <a:cubicBezTo>
                      <a:pt x="4203" y="668"/>
                      <a:pt x="4137" y="601"/>
                      <a:pt x="4070" y="534"/>
                    </a:cubicBezTo>
                    <a:cubicBezTo>
                      <a:pt x="3970" y="467"/>
                      <a:pt x="3870" y="401"/>
                      <a:pt x="3736" y="334"/>
                    </a:cubicBezTo>
                    <a:cubicBezTo>
                      <a:pt x="3636" y="267"/>
                      <a:pt x="3503" y="201"/>
                      <a:pt x="3403" y="167"/>
                    </a:cubicBezTo>
                    <a:cubicBezTo>
                      <a:pt x="3269" y="101"/>
                      <a:pt x="3136" y="67"/>
                      <a:pt x="3002" y="34"/>
                    </a:cubicBezTo>
                    <a:cubicBezTo>
                      <a:pt x="2869" y="34"/>
                      <a:pt x="2736" y="0"/>
                      <a:pt x="25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968;p84">
                <a:extLst>
                  <a:ext uri="{FF2B5EF4-FFF2-40B4-BE49-F238E27FC236}">
                    <a16:creationId xmlns:a16="http://schemas.microsoft.com/office/drawing/2014/main" id="{4CF12421-5473-4355-AF98-A59D1CDEF90B}"/>
                  </a:ext>
                </a:extLst>
              </p:cNvPr>
              <p:cNvSpPr/>
              <p:nvPr/>
            </p:nvSpPr>
            <p:spPr>
              <a:xfrm>
                <a:off x="6780933" y="1314428"/>
                <a:ext cx="270141" cy="39949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6365" extrusionOk="0">
                    <a:moveTo>
                      <a:pt x="1982" y="0"/>
                    </a:moveTo>
                    <a:cubicBezTo>
                      <a:pt x="1933" y="0"/>
                      <a:pt x="1884" y="4"/>
                      <a:pt x="1835" y="14"/>
                    </a:cubicBezTo>
                    <a:cubicBezTo>
                      <a:pt x="1702" y="14"/>
                      <a:pt x="1535" y="47"/>
                      <a:pt x="1402" y="114"/>
                    </a:cubicBezTo>
                    <a:cubicBezTo>
                      <a:pt x="1301" y="181"/>
                      <a:pt x="1168" y="247"/>
                      <a:pt x="1101" y="381"/>
                    </a:cubicBezTo>
                    <a:cubicBezTo>
                      <a:pt x="1001" y="481"/>
                      <a:pt x="935" y="614"/>
                      <a:pt x="935" y="748"/>
                    </a:cubicBezTo>
                    <a:lnTo>
                      <a:pt x="34" y="4984"/>
                    </a:lnTo>
                    <a:cubicBezTo>
                      <a:pt x="1" y="5118"/>
                      <a:pt x="1" y="5284"/>
                      <a:pt x="34" y="5418"/>
                    </a:cubicBezTo>
                    <a:cubicBezTo>
                      <a:pt x="67" y="5551"/>
                      <a:pt x="134" y="5651"/>
                      <a:pt x="234" y="5785"/>
                    </a:cubicBezTo>
                    <a:cubicBezTo>
                      <a:pt x="334" y="5885"/>
                      <a:pt x="468" y="5985"/>
                      <a:pt x="601" y="6052"/>
                    </a:cubicBezTo>
                    <a:cubicBezTo>
                      <a:pt x="734" y="6118"/>
                      <a:pt x="901" y="6185"/>
                      <a:pt x="1068" y="6218"/>
                    </a:cubicBezTo>
                    <a:lnTo>
                      <a:pt x="1402" y="6285"/>
                    </a:lnTo>
                    <a:cubicBezTo>
                      <a:pt x="1621" y="6334"/>
                      <a:pt x="1841" y="6365"/>
                      <a:pt x="2061" y="6365"/>
                    </a:cubicBezTo>
                    <a:cubicBezTo>
                      <a:pt x="2141" y="6365"/>
                      <a:pt x="2222" y="6361"/>
                      <a:pt x="2302" y="6352"/>
                    </a:cubicBezTo>
                    <a:cubicBezTo>
                      <a:pt x="2536" y="6318"/>
                      <a:pt x="2769" y="6285"/>
                      <a:pt x="2969" y="6152"/>
                    </a:cubicBezTo>
                    <a:lnTo>
                      <a:pt x="3303" y="5952"/>
                    </a:lnTo>
                    <a:lnTo>
                      <a:pt x="2336" y="5418"/>
                    </a:lnTo>
                    <a:lnTo>
                      <a:pt x="2002" y="5651"/>
                    </a:lnTo>
                    <a:cubicBezTo>
                      <a:pt x="1969" y="5685"/>
                      <a:pt x="1902" y="5685"/>
                      <a:pt x="1802" y="5685"/>
                    </a:cubicBezTo>
                    <a:cubicBezTo>
                      <a:pt x="1768" y="5701"/>
                      <a:pt x="1727" y="5710"/>
                      <a:pt x="1681" y="5710"/>
                    </a:cubicBezTo>
                    <a:cubicBezTo>
                      <a:pt x="1635" y="5710"/>
                      <a:pt x="1585" y="5701"/>
                      <a:pt x="1535" y="5685"/>
                    </a:cubicBezTo>
                    <a:lnTo>
                      <a:pt x="1268" y="5651"/>
                    </a:lnTo>
                    <a:cubicBezTo>
                      <a:pt x="1235" y="5585"/>
                      <a:pt x="1201" y="5518"/>
                      <a:pt x="1168" y="5451"/>
                    </a:cubicBezTo>
                    <a:cubicBezTo>
                      <a:pt x="1135" y="5384"/>
                      <a:pt x="1135" y="5284"/>
                      <a:pt x="1168" y="5218"/>
                    </a:cubicBezTo>
                    <a:lnTo>
                      <a:pt x="1668" y="2816"/>
                    </a:lnTo>
                    <a:lnTo>
                      <a:pt x="2235" y="2916"/>
                    </a:lnTo>
                    <a:lnTo>
                      <a:pt x="2336" y="2349"/>
                    </a:lnTo>
                    <a:lnTo>
                      <a:pt x="1802" y="2249"/>
                    </a:lnTo>
                    <a:lnTo>
                      <a:pt x="2069" y="948"/>
                    </a:lnTo>
                    <a:cubicBezTo>
                      <a:pt x="2069" y="881"/>
                      <a:pt x="2102" y="815"/>
                      <a:pt x="2135" y="748"/>
                    </a:cubicBezTo>
                    <a:cubicBezTo>
                      <a:pt x="2202" y="681"/>
                      <a:pt x="2235" y="614"/>
                      <a:pt x="2336" y="581"/>
                    </a:cubicBezTo>
                    <a:lnTo>
                      <a:pt x="2602" y="648"/>
                    </a:lnTo>
                    <a:cubicBezTo>
                      <a:pt x="2736" y="681"/>
                      <a:pt x="2903" y="748"/>
                      <a:pt x="3003" y="881"/>
                    </a:cubicBezTo>
                    <a:lnTo>
                      <a:pt x="3236" y="1215"/>
                    </a:lnTo>
                    <a:lnTo>
                      <a:pt x="4304" y="1181"/>
                    </a:lnTo>
                    <a:lnTo>
                      <a:pt x="4070" y="815"/>
                    </a:lnTo>
                    <a:cubicBezTo>
                      <a:pt x="3903" y="648"/>
                      <a:pt x="3737" y="514"/>
                      <a:pt x="3536" y="414"/>
                    </a:cubicBezTo>
                    <a:cubicBezTo>
                      <a:pt x="3270" y="281"/>
                      <a:pt x="2969" y="147"/>
                      <a:pt x="2702" y="114"/>
                    </a:cubicBezTo>
                    <a:lnTo>
                      <a:pt x="2336" y="47"/>
                    </a:lnTo>
                    <a:cubicBezTo>
                      <a:pt x="2218" y="24"/>
                      <a:pt x="2100" y="0"/>
                      <a:pt x="19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69;p84">
                <a:extLst>
                  <a:ext uri="{FF2B5EF4-FFF2-40B4-BE49-F238E27FC236}">
                    <a16:creationId xmlns:a16="http://schemas.microsoft.com/office/drawing/2014/main" id="{8C38CA09-52A8-4373-81F3-11CD25577F48}"/>
                  </a:ext>
                </a:extLst>
              </p:cNvPr>
              <p:cNvSpPr/>
              <p:nvPr/>
            </p:nvSpPr>
            <p:spPr>
              <a:xfrm>
                <a:off x="7009147" y="1364640"/>
                <a:ext cx="276417" cy="417576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6653" extrusionOk="0">
                    <a:moveTo>
                      <a:pt x="2502" y="615"/>
                    </a:moveTo>
                    <a:lnTo>
                      <a:pt x="2769" y="682"/>
                    </a:lnTo>
                    <a:cubicBezTo>
                      <a:pt x="2903" y="682"/>
                      <a:pt x="3069" y="748"/>
                      <a:pt x="3169" y="882"/>
                    </a:cubicBezTo>
                    <a:cubicBezTo>
                      <a:pt x="3203" y="982"/>
                      <a:pt x="3236" y="1082"/>
                      <a:pt x="3269" y="1215"/>
                    </a:cubicBezTo>
                    <a:cubicBezTo>
                      <a:pt x="3303" y="1416"/>
                      <a:pt x="3269" y="1649"/>
                      <a:pt x="3169" y="1849"/>
                    </a:cubicBezTo>
                    <a:cubicBezTo>
                      <a:pt x="3136" y="1916"/>
                      <a:pt x="3136" y="1983"/>
                      <a:pt x="3103" y="2049"/>
                    </a:cubicBezTo>
                    <a:cubicBezTo>
                      <a:pt x="3069" y="2116"/>
                      <a:pt x="3003" y="2183"/>
                      <a:pt x="2969" y="2216"/>
                    </a:cubicBezTo>
                    <a:cubicBezTo>
                      <a:pt x="2936" y="2249"/>
                      <a:pt x="2936" y="2283"/>
                      <a:pt x="2903" y="2316"/>
                    </a:cubicBezTo>
                    <a:cubicBezTo>
                      <a:pt x="2836" y="2350"/>
                      <a:pt x="2736" y="2350"/>
                      <a:pt x="2669" y="2350"/>
                    </a:cubicBezTo>
                    <a:lnTo>
                      <a:pt x="2669" y="2383"/>
                    </a:lnTo>
                    <a:cubicBezTo>
                      <a:pt x="2569" y="2383"/>
                      <a:pt x="2502" y="2350"/>
                      <a:pt x="2402" y="2350"/>
                    </a:cubicBezTo>
                    <a:lnTo>
                      <a:pt x="1969" y="2249"/>
                    </a:lnTo>
                    <a:lnTo>
                      <a:pt x="2235" y="982"/>
                    </a:lnTo>
                    <a:cubicBezTo>
                      <a:pt x="2235" y="882"/>
                      <a:pt x="2269" y="815"/>
                      <a:pt x="2302" y="782"/>
                    </a:cubicBezTo>
                    <a:cubicBezTo>
                      <a:pt x="2369" y="715"/>
                      <a:pt x="2402" y="648"/>
                      <a:pt x="2502" y="615"/>
                    </a:cubicBezTo>
                    <a:close/>
                    <a:moveTo>
                      <a:pt x="2148" y="1"/>
                    </a:moveTo>
                    <a:cubicBezTo>
                      <a:pt x="2100" y="1"/>
                      <a:pt x="2051" y="5"/>
                      <a:pt x="2002" y="15"/>
                    </a:cubicBezTo>
                    <a:cubicBezTo>
                      <a:pt x="1835" y="15"/>
                      <a:pt x="1702" y="48"/>
                      <a:pt x="1568" y="115"/>
                    </a:cubicBezTo>
                    <a:cubicBezTo>
                      <a:pt x="1435" y="181"/>
                      <a:pt x="1335" y="281"/>
                      <a:pt x="1235" y="381"/>
                    </a:cubicBezTo>
                    <a:cubicBezTo>
                      <a:pt x="1168" y="482"/>
                      <a:pt x="1101" y="615"/>
                      <a:pt x="1068" y="748"/>
                    </a:cubicBezTo>
                    <a:lnTo>
                      <a:pt x="0" y="5952"/>
                    </a:lnTo>
                    <a:lnTo>
                      <a:pt x="1135" y="6186"/>
                    </a:lnTo>
                    <a:lnTo>
                      <a:pt x="1835" y="2817"/>
                    </a:lnTo>
                    <a:lnTo>
                      <a:pt x="2302" y="2917"/>
                    </a:lnTo>
                    <a:cubicBezTo>
                      <a:pt x="2436" y="2950"/>
                      <a:pt x="2602" y="3017"/>
                      <a:pt x="2702" y="3150"/>
                    </a:cubicBezTo>
                    <a:cubicBezTo>
                      <a:pt x="2736" y="3183"/>
                      <a:pt x="2736" y="3217"/>
                      <a:pt x="2769" y="3284"/>
                    </a:cubicBezTo>
                    <a:cubicBezTo>
                      <a:pt x="2769" y="3350"/>
                      <a:pt x="2769" y="3417"/>
                      <a:pt x="2802" y="3484"/>
                    </a:cubicBezTo>
                    <a:cubicBezTo>
                      <a:pt x="2802" y="3650"/>
                      <a:pt x="2802" y="3851"/>
                      <a:pt x="2769" y="4017"/>
                    </a:cubicBezTo>
                    <a:lnTo>
                      <a:pt x="2269" y="6419"/>
                    </a:lnTo>
                    <a:lnTo>
                      <a:pt x="3403" y="6653"/>
                    </a:lnTo>
                    <a:lnTo>
                      <a:pt x="3903" y="4251"/>
                    </a:lnTo>
                    <a:cubicBezTo>
                      <a:pt x="3937" y="4051"/>
                      <a:pt x="3937" y="3817"/>
                      <a:pt x="3937" y="3617"/>
                    </a:cubicBezTo>
                    <a:cubicBezTo>
                      <a:pt x="3903" y="3417"/>
                      <a:pt x="3870" y="3250"/>
                      <a:pt x="3770" y="3083"/>
                    </a:cubicBezTo>
                    <a:cubicBezTo>
                      <a:pt x="3736" y="3017"/>
                      <a:pt x="3670" y="2950"/>
                      <a:pt x="3603" y="2883"/>
                    </a:cubicBezTo>
                    <a:cubicBezTo>
                      <a:pt x="3670" y="2883"/>
                      <a:pt x="3770" y="2817"/>
                      <a:pt x="3837" y="2783"/>
                    </a:cubicBezTo>
                    <a:cubicBezTo>
                      <a:pt x="3903" y="2750"/>
                      <a:pt x="3970" y="2683"/>
                      <a:pt x="4037" y="2616"/>
                    </a:cubicBezTo>
                    <a:cubicBezTo>
                      <a:pt x="4103" y="2550"/>
                      <a:pt x="4137" y="2483"/>
                      <a:pt x="4203" y="2383"/>
                    </a:cubicBezTo>
                    <a:cubicBezTo>
                      <a:pt x="4237" y="2316"/>
                      <a:pt x="4270" y="2216"/>
                      <a:pt x="4304" y="2149"/>
                    </a:cubicBezTo>
                    <a:cubicBezTo>
                      <a:pt x="4337" y="2049"/>
                      <a:pt x="4370" y="1983"/>
                      <a:pt x="4404" y="1883"/>
                    </a:cubicBezTo>
                    <a:cubicBezTo>
                      <a:pt x="4404" y="1716"/>
                      <a:pt x="4404" y="1516"/>
                      <a:pt x="4404" y="1349"/>
                    </a:cubicBezTo>
                    <a:cubicBezTo>
                      <a:pt x="4370" y="1182"/>
                      <a:pt x="4304" y="1015"/>
                      <a:pt x="4237" y="848"/>
                    </a:cubicBezTo>
                    <a:cubicBezTo>
                      <a:pt x="4070" y="682"/>
                      <a:pt x="3903" y="515"/>
                      <a:pt x="3670" y="415"/>
                    </a:cubicBezTo>
                    <a:cubicBezTo>
                      <a:pt x="3436" y="281"/>
                      <a:pt x="3136" y="181"/>
                      <a:pt x="2836" y="115"/>
                    </a:cubicBezTo>
                    <a:lnTo>
                      <a:pt x="2502" y="48"/>
                    </a:lnTo>
                    <a:cubicBezTo>
                      <a:pt x="2384" y="24"/>
                      <a:pt x="2266" y="1"/>
                      <a:pt x="2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970;p84">
                <a:extLst>
                  <a:ext uri="{FF2B5EF4-FFF2-40B4-BE49-F238E27FC236}">
                    <a16:creationId xmlns:a16="http://schemas.microsoft.com/office/drawing/2014/main" id="{37F4901B-DD1E-45A4-AE82-0F5CC8962891}"/>
                  </a:ext>
                </a:extLst>
              </p:cNvPr>
              <p:cNvSpPr/>
              <p:nvPr/>
            </p:nvSpPr>
            <p:spPr>
              <a:xfrm rot="2850461" flipH="1">
                <a:off x="6630604" y="2818526"/>
                <a:ext cx="2669954" cy="2311919"/>
              </a:xfrm>
              <a:custGeom>
                <a:avLst/>
                <a:gdLst/>
                <a:ahLst/>
                <a:cxnLst/>
                <a:rect l="l" t="t" r="r" b="b"/>
                <a:pathLst>
                  <a:path w="45108" h="39058" extrusionOk="0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" name="Google Shape;4971;p84">
                <a:extLst>
                  <a:ext uri="{FF2B5EF4-FFF2-40B4-BE49-F238E27FC236}">
                    <a16:creationId xmlns:a16="http://schemas.microsoft.com/office/drawing/2014/main" id="{CD1216F0-28C6-496F-A1D0-F16E0AFA4529}"/>
                  </a:ext>
                </a:extLst>
              </p:cNvPr>
              <p:cNvGrpSpPr/>
              <p:nvPr/>
            </p:nvGrpSpPr>
            <p:grpSpPr>
              <a:xfrm rot="691039">
                <a:off x="6318192" y="1706464"/>
                <a:ext cx="311610" cy="201655"/>
                <a:chOff x="1190625" y="1167600"/>
                <a:chExt cx="5228350" cy="3383475"/>
              </a:xfrm>
            </p:grpSpPr>
            <p:sp>
              <p:nvSpPr>
                <p:cNvPr id="52" name="Google Shape;4972;p84">
                  <a:extLst>
                    <a:ext uri="{FF2B5EF4-FFF2-40B4-BE49-F238E27FC236}">
                      <a16:creationId xmlns:a16="http://schemas.microsoft.com/office/drawing/2014/main" id="{11AB005A-40B2-44FF-929F-9493D67E4701}"/>
                    </a:ext>
                  </a:extLst>
                </p:cNvPr>
                <p:cNvSpPr/>
                <p:nvPr/>
              </p:nvSpPr>
              <p:spPr>
                <a:xfrm>
                  <a:off x="1190625" y="3012500"/>
                  <a:ext cx="1538550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2" h="61543" extrusionOk="0">
                      <a:moveTo>
                        <a:pt x="35231" y="11508"/>
                      </a:moveTo>
                      <a:cubicBezTo>
                        <a:pt x="36800" y="11508"/>
                        <a:pt x="38368" y="12108"/>
                        <a:pt x="39557" y="13309"/>
                      </a:cubicBezTo>
                      <a:cubicBezTo>
                        <a:pt x="41959" y="15711"/>
                        <a:pt x="41959" y="19583"/>
                        <a:pt x="39557" y="21985"/>
                      </a:cubicBezTo>
                      <a:lnTo>
                        <a:pt x="30783" y="30759"/>
                      </a:lnTo>
                      <a:lnTo>
                        <a:pt x="39557" y="39558"/>
                      </a:lnTo>
                      <a:cubicBezTo>
                        <a:pt x="41959" y="41960"/>
                        <a:pt x="41959" y="45832"/>
                        <a:pt x="39557" y="48234"/>
                      </a:cubicBezTo>
                      <a:cubicBezTo>
                        <a:pt x="38368" y="49423"/>
                        <a:pt x="36800" y="50017"/>
                        <a:pt x="35231" y="50017"/>
                      </a:cubicBezTo>
                      <a:cubicBezTo>
                        <a:pt x="33663" y="50017"/>
                        <a:pt x="32094" y="49423"/>
                        <a:pt x="30906" y="48234"/>
                      </a:cubicBezTo>
                      <a:lnTo>
                        <a:pt x="17769" y="35097"/>
                      </a:lnTo>
                      <a:cubicBezTo>
                        <a:pt x="15392" y="32720"/>
                        <a:pt x="15392" y="28823"/>
                        <a:pt x="17769" y="26446"/>
                      </a:cubicBezTo>
                      <a:lnTo>
                        <a:pt x="30906" y="13309"/>
                      </a:lnTo>
                      <a:cubicBezTo>
                        <a:pt x="32094" y="12108"/>
                        <a:pt x="33663" y="11508"/>
                        <a:pt x="35231" y="11508"/>
                      </a:cubicBezTo>
                      <a:close/>
                      <a:moveTo>
                        <a:pt x="6127" y="1"/>
                      </a:moveTo>
                      <a:cubicBezTo>
                        <a:pt x="2745" y="1"/>
                        <a:pt x="0" y="2746"/>
                        <a:pt x="0" y="6128"/>
                      </a:cubicBezTo>
                      <a:lnTo>
                        <a:pt x="0" y="55415"/>
                      </a:lnTo>
                      <a:cubicBezTo>
                        <a:pt x="0" y="58797"/>
                        <a:pt x="2745" y="61542"/>
                        <a:pt x="6127" y="61542"/>
                      </a:cubicBezTo>
                      <a:lnTo>
                        <a:pt x="55414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4973;p84">
                  <a:extLst>
                    <a:ext uri="{FF2B5EF4-FFF2-40B4-BE49-F238E27FC236}">
                      <a16:creationId xmlns:a16="http://schemas.microsoft.com/office/drawing/2014/main" id="{F2EC2D58-E5EE-43F9-ACDC-9C272076427C}"/>
                    </a:ext>
                  </a:extLst>
                </p:cNvPr>
                <p:cNvSpPr/>
                <p:nvPr/>
              </p:nvSpPr>
              <p:spPr>
                <a:xfrm>
                  <a:off x="30355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43896" y="20184"/>
                      </a:moveTo>
                      <a:cubicBezTo>
                        <a:pt x="45465" y="20184"/>
                        <a:pt x="47033" y="20784"/>
                        <a:pt x="48234" y="21985"/>
                      </a:cubicBezTo>
                      <a:cubicBezTo>
                        <a:pt x="50636" y="24362"/>
                        <a:pt x="50636" y="28259"/>
                        <a:pt x="48234" y="30637"/>
                      </a:cubicBezTo>
                      <a:lnTo>
                        <a:pt x="35097" y="43773"/>
                      </a:lnTo>
                      <a:cubicBezTo>
                        <a:pt x="33909" y="44962"/>
                        <a:pt x="32346" y="45556"/>
                        <a:pt x="30781" y="45556"/>
                      </a:cubicBezTo>
                      <a:cubicBezTo>
                        <a:pt x="29215" y="45556"/>
                        <a:pt x="27647" y="44962"/>
                        <a:pt x="26446" y="43773"/>
                      </a:cubicBezTo>
                      <a:lnTo>
                        <a:pt x="13309" y="30637"/>
                      </a:lnTo>
                      <a:cubicBezTo>
                        <a:pt x="10932" y="28235"/>
                        <a:pt x="10932" y="24362"/>
                        <a:pt x="13309" y="21985"/>
                      </a:cubicBezTo>
                      <a:cubicBezTo>
                        <a:pt x="14510" y="20784"/>
                        <a:pt x="16079" y="20184"/>
                        <a:pt x="17647" y="20184"/>
                      </a:cubicBezTo>
                      <a:cubicBezTo>
                        <a:pt x="19216" y="20184"/>
                        <a:pt x="20784" y="20784"/>
                        <a:pt x="21985" y="21985"/>
                      </a:cubicBezTo>
                      <a:lnTo>
                        <a:pt x="30784" y="30759"/>
                      </a:lnTo>
                      <a:lnTo>
                        <a:pt x="39558" y="21985"/>
                      </a:lnTo>
                      <a:cubicBezTo>
                        <a:pt x="40759" y="20784"/>
                        <a:pt x="42328" y="20184"/>
                        <a:pt x="43896" y="20184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4974;p84">
                  <a:extLst>
                    <a:ext uri="{FF2B5EF4-FFF2-40B4-BE49-F238E27FC236}">
                      <a16:creationId xmlns:a16="http://schemas.microsoft.com/office/drawing/2014/main" id="{E7909FD4-7FF6-4C61-8E1C-C0E1FFBD587B}"/>
                    </a:ext>
                  </a:extLst>
                </p:cNvPr>
                <p:cNvSpPr/>
                <p:nvPr/>
              </p:nvSpPr>
              <p:spPr>
                <a:xfrm>
                  <a:off x="3035500" y="11676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30781" y="15968"/>
                      </a:moveTo>
                      <a:cubicBezTo>
                        <a:pt x="32346" y="15968"/>
                        <a:pt x="33909" y="16569"/>
                        <a:pt x="35097" y="17770"/>
                      </a:cubicBezTo>
                      <a:lnTo>
                        <a:pt x="48234" y="30882"/>
                      </a:lnTo>
                      <a:cubicBezTo>
                        <a:pt x="50636" y="33284"/>
                        <a:pt x="50636" y="37156"/>
                        <a:pt x="48234" y="39558"/>
                      </a:cubicBezTo>
                      <a:cubicBezTo>
                        <a:pt x="47033" y="40759"/>
                        <a:pt x="45465" y="41359"/>
                        <a:pt x="43896" y="41359"/>
                      </a:cubicBezTo>
                      <a:cubicBezTo>
                        <a:pt x="42328" y="41359"/>
                        <a:pt x="40759" y="40759"/>
                        <a:pt x="39558" y="39558"/>
                      </a:cubicBezTo>
                      <a:lnTo>
                        <a:pt x="30784" y="30759"/>
                      </a:lnTo>
                      <a:lnTo>
                        <a:pt x="21985" y="39558"/>
                      </a:lnTo>
                      <a:cubicBezTo>
                        <a:pt x="20784" y="40759"/>
                        <a:pt x="19216" y="41359"/>
                        <a:pt x="17647" y="41359"/>
                      </a:cubicBezTo>
                      <a:cubicBezTo>
                        <a:pt x="16079" y="41359"/>
                        <a:pt x="14510" y="40759"/>
                        <a:pt x="13309" y="39558"/>
                      </a:cubicBezTo>
                      <a:cubicBezTo>
                        <a:pt x="10932" y="37156"/>
                        <a:pt x="10932" y="33284"/>
                        <a:pt x="13309" y="30882"/>
                      </a:cubicBezTo>
                      <a:lnTo>
                        <a:pt x="26446" y="17770"/>
                      </a:lnTo>
                      <a:cubicBezTo>
                        <a:pt x="27647" y="16569"/>
                        <a:pt x="29215" y="15968"/>
                        <a:pt x="30781" y="1596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4975;p84">
                  <a:extLst>
                    <a:ext uri="{FF2B5EF4-FFF2-40B4-BE49-F238E27FC236}">
                      <a16:creationId xmlns:a16="http://schemas.microsoft.com/office/drawing/2014/main" id="{54EA3573-B929-4EFB-BBAB-2AE4EF68093F}"/>
                    </a:ext>
                  </a:extLst>
                </p:cNvPr>
                <p:cNvSpPr/>
                <p:nvPr/>
              </p:nvSpPr>
              <p:spPr>
                <a:xfrm>
                  <a:off x="48804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26323" y="11508"/>
                      </a:moveTo>
                      <a:cubicBezTo>
                        <a:pt x="27892" y="11508"/>
                        <a:pt x="29460" y="12108"/>
                        <a:pt x="30661" y="13309"/>
                      </a:cubicBezTo>
                      <a:lnTo>
                        <a:pt x="43773" y="26446"/>
                      </a:lnTo>
                      <a:cubicBezTo>
                        <a:pt x="46175" y="28823"/>
                        <a:pt x="46175" y="32720"/>
                        <a:pt x="43773" y="35097"/>
                      </a:cubicBezTo>
                      <a:lnTo>
                        <a:pt x="30661" y="48234"/>
                      </a:lnTo>
                      <a:cubicBezTo>
                        <a:pt x="29460" y="49423"/>
                        <a:pt x="27892" y="50017"/>
                        <a:pt x="26323" y="50017"/>
                      </a:cubicBezTo>
                      <a:cubicBezTo>
                        <a:pt x="24755" y="50017"/>
                        <a:pt x="23186" y="49423"/>
                        <a:pt x="21985" y="48234"/>
                      </a:cubicBezTo>
                      <a:cubicBezTo>
                        <a:pt x="19583" y="45832"/>
                        <a:pt x="19583" y="41960"/>
                        <a:pt x="21985" y="39558"/>
                      </a:cubicBezTo>
                      <a:lnTo>
                        <a:pt x="30784" y="30759"/>
                      </a:lnTo>
                      <a:lnTo>
                        <a:pt x="21985" y="21985"/>
                      </a:lnTo>
                      <a:cubicBezTo>
                        <a:pt x="19583" y="19583"/>
                        <a:pt x="19583" y="15711"/>
                        <a:pt x="21985" y="13309"/>
                      </a:cubicBezTo>
                      <a:cubicBezTo>
                        <a:pt x="23186" y="12108"/>
                        <a:pt x="24755" y="11508"/>
                        <a:pt x="26323" y="1150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" name="Google Shape;4976;p84">
              <a:extLst>
                <a:ext uri="{FF2B5EF4-FFF2-40B4-BE49-F238E27FC236}">
                  <a16:creationId xmlns:a16="http://schemas.microsoft.com/office/drawing/2014/main" id="{43A07434-1731-448F-95E8-690D6281CF9A}"/>
                </a:ext>
              </a:extLst>
            </p:cNvPr>
            <p:cNvSpPr/>
            <p:nvPr/>
          </p:nvSpPr>
          <p:spPr>
            <a:xfrm>
              <a:off x="7615675" y="4738650"/>
              <a:ext cx="842400" cy="250475"/>
            </a:xfrm>
            <a:custGeom>
              <a:avLst/>
              <a:gdLst/>
              <a:ahLst/>
              <a:cxnLst/>
              <a:rect l="l" t="t" r="r" b="b"/>
              <a:pathLst>
                <a:path w="33696" h="10019" extrusionOk="0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cxnSp>
        <p:nvCxnSpPr>
          <p:cNvPr id="56" name="Google Shape;4977;p84">
            <a:extLst>
              <a:ext uri="{FF2B5EF4-FFF2-40B4-BE49-F238E27FC236}">
                <a16:creationId xmlns:a16="http://schemas.microsoft.com/office/drawing/2014/main" id="{57056F48-3D96-452A-A24C-04863BC79F4C}"/>
              </a:ext>
            </a:extLst>
          </p:cNvPr>
          <p:cNvCxnSpPr/>
          <p:nvPr/>
        </p:nvCxnSpPr>
        <p:spPr>
          <a:xfrm rot="10800000">
            <a:off x="-21287" y="1433400"/>
            <a:ext cx="3556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4978;p84">
            <a:extLst>
              <a:ext uri="{FF2B5EF4-FFF2-40B4-BE49-F238E27FC236}">
                <a16:creationId xmlns:a16="http://schemas.microsoft.com/office/drawing/2014/main" id="{EC1FF69B-9DD2-4B9C-9766-8E6D5C1ABCBB}"/>
              </a:ext>
            </a:extLst>
          </p:cNvPr>
          <p:cNvSpPr/>
          <p:nvPr/>
        </p:nvSpPr>
        <p:spPr>
          <a:xfrm rot="10800000" flipH="1">
            <a:off x="3535525" y="13593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4979;p84">
            <a:extLst>
              <a:ext uri="{FF2B5EF4-FFF2-40B4-BE49-F238E27FC236}">
                <a16:creationId xmlns:a16="http://schemas.microsoft.com/office/drawing/2014/main" id="{5A70C3D8-C3B4-42BB-B26D-FF635396651D}"/>
              </a:ext>
            </a:extLst>
          </p:cNvPr>
          <p:cNvGrpSpPr/>
          <p:nvPr/>
        </p:nvGrpSpPr>
        <p:grpSpPr>
          <a:xfrm>
            <a:off x="351325" y="539500"/>
            <a:ext cx="7785475" cy="4284469"/>
            <a:chOff x="351325" y="539500"/>
            <a:chExt cx="7785475" cy="4284469"/>
          </a:xfrm>
        </p:grpSpPr>
        <p:sp>
          <p:nvSpPr>
            <p:cNvPr id="59" name="Google Shape;4980;p84">
              <a:extLst>
                <a:ext uri="{FF2B5EF4-FFF2-40B4-BE49-F238E27FC236}">
                  <a16:creationId xmlns:a16="http://schemas.microsoft.com/office/drawing/2014/main" id="{225BF6BE-06C7-4B53-8182-FAAABE019380}"/>
                </a:ext>
              </a:extLst>
            </p:cNvPr>
            <p:cNvSpPr/>
            <p:nvPr/>
          </p:nvSpPr>
          <p:spPr>
            <a:xfrm>
              <a:off x="3290475" y="2319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4981;p84">
              <a:extLst>
                <a:ext uri="{FF2B5EF4-FFF2-40B4-BE49-F238E27FC236}">
                  <a16:creationId xmlns:a16="http://schemas.microsoft.com/office/drawing/2014/main" id="{3B25C2DA-3F41-4EB3-9F24-126362DEE035}"/>
                </a:ext>
              </a:extLst>
            </p:cNvPr>
            <p:cNvGrpSpPr/>
            <p:nvPr/>
          </p:nvGrpSpPr>
          <p:grpSpPr>
            <a:xfrm>
              <a:off x="351325" y="539500"/>
              <a:ext cx="7785475" cy="4284469"/>
              <a:chOff x="351325" y="539500"/>
              <a:chExt cx="7785475" cy="4284469"/>
            </a:xfrm>
          </p:grpSpPr>
          <p:sp>
            <p:nvSpPr>
              <p:cNvPr id="61" name="Google Shape;4982;p84">
                <a:extLst>
                  <a:ext uri="{FF2B5EF4-FFF2-40B4-BE49-F238E27FC236}">
                    <a16:creationId xmlns:a16="http://schemas.microsoft.com/office/drawing/2014/main" id="{435E08FD-8260-4A87-85BF-1161B8B8F184}"/>
                  </a:ext>
                </a:extLst>
              </p:cNvPr>
              <p:cNvSpPr/>
              <p:nvPr/>
            </p:nvSpPr>
            <p:spPr>
              <a:xfrm rot="10800000" flipH="1">
                <a:off x="4346638" y="46414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983;p84">
                <a:extLst>
                  <a:ext uri="{FF2B5EF4-FFF2-40B4-BE49-F238E27FC236}">
                    <a16:creationId xmlns:a16="http://schemas.microsoft.com/office/drawing/2014/main" id="{75991E74-77B8-491F-9C18-FEBE7F17C365}"/>
                  </a:ext>
                </a:extLst>
              </p:cNvPr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984;p84">
                <a:extLst>
                  <a:ext uri="{FF2B5EF4-FFF2-40B4-BE49-F238E27FC236}">
                    <a16:creationId xmlns:a16="http://schemas.microsoft.com/office/drawing/2014/main" id="{BF3A0388-85AD-47CB-8897-4C16AFF37FF9}"/>
                  </a:ext>
                </a:extLst>
              </p:cNvPr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985;p84">
                <a:extLst>
                  <a:ext uri="{FF2B5EF4-FFF2-40B4-BE49-F238E27FC236}">
                    <a16:creationId xmlns:a16="http://schemas.microsoft.com/office/drawing/2014/main" id="{3AB7D665-3157-4D23-B8C3-9308210182D9}"/>
                  </a:ext>
                </a:extLst>
              </p:cNvPr>
              <p:cNvSpPr/>
              <p:nvPr/>
            </p:nvSpPr>
            <p:spPr>
              <a:xfrm>
                <a:off x="4712075" y="3258263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986;p84">
                <a:extLst>
                  <a:ext uri="{FF2B5EF4-FFF2-40B4-BE49-F238E27FC236}">
                    <a16:creationId xmlns:a16="http://schemas.microsoft.com/office/drawing/2014/main" id="{3DE1E31F-125A-4209-ABAD-246EC8B1BB4D}"/>
                  </a:ext>
                </a:extLst>
              </p:cNvPr>
              <p:cNvSpPr/>
              <p:nvPr/>
            </p:nvSpPr>
            <p:spPr>
              <a:xfrm>
                <a:off x="351325" y="33732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" name="Google Shape;4987;p84">
                <a:extLst>
                  <a:ext uri="{FF2B5EF4-FFF2-40B4-BE49-F238E27FC236}">
                    <a16:creationId xmlns:a16="http://schemas.microsoft.com/office/drawing/2014/main" id="{3AFDD0D6-1DE3-40C4-B59A-3DC211B959D1}"/>
                  </a:ext>
                </a:extLst>
              </p:cNvPr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67" name="Google Shape;4988;p84">
                  <a:extLst>
                    <a:ext uri="{FF2B5EF4-FFF2-40B4-BE49-F238E27FC236}">
                      <a16:creationId xmlns:a16="http://schemas.microsoft.com/office/drawing/2014/main" id="{DB57DB41-8421-4EF6-ACE5-B74FD9A1FDFC}"/>
                    </a:ext>
                  </a:extLst>
                </p:cNvPr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4989;p84">
                  <a:extLst>
                    <a:ext uri="{FF2B5EF4-FFF2-40B4-BE49-F238E27FC236}">
                      <a16:creationId xmlns:a16="http://schemas.microsoft.com/office/drawing/2014/main" id="{A6CE55CC-7FDF-40F2-A1DD-810185D37CCA}"/>
                    </a:ext>
                  </a:extLst>
                </p:cNvPr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4990;p84">
                  <a:extLst>
                    <a:ext uri="{FF2B5EF4-FFF2-40B4-BE49-F238E27FC236}">
                      <a16:creationId xmlns:a16="http://schemas.microsoft.com/office/drawing/2014/main" id="{AF5294B1-705F-490F-A141-572903436C3A}"/>
                    </a:ext>
                  </a:extLst>
                </p:cNvPr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4991;p84">
                  <a:extLst>
                    <a:ext uri="{FF2B5EF4-FFF2-40B4-BE49-F238E27FC236}">
                      <a16:creationId xmlns:a16="http://schemas.microsoft.com/office/drawing/2014/main" id="{A15F8CCF-1B5B-4D6F-BA07-7DED311DD414}"/>
                    </a:ext>
                  </a:extLst>
                </p:cNvPr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A41AE4D5-3DDA-4315-BBB4-EABB0609E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29" y="2454542"/>
            <a:ext cx="2178028" cy="2328209"/>
          </a:xfrm>
          <a:prstGeom prst="flowChartConnector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09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C19EEAE-1B21-4459-82FB-B2CC9ECA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72" y="1154520"/>
            <a:ext cx="1682230" cy="1682230"/>
          </a:xfrm>
          <a:prstGeom prst="rect">
            <a:avLst/>
          </a:prstGeom>
        </p:spPr>
      </p:pic>
      <p:sp>
        <p:nvSpPr>
          <p:cNvPr id="4874" name="Google Shape;4874;p83"/>
          <p:cNvSpPr txBox="1">
            <a:spLocks noGrp="1"/>
          </p:cNvSpPr>
          <p:nvPr>
            <p:ph type="title"/>
          </p:nvPr>
        </p:nvSpPr>
        <p:spPr>
          <a:xfrm>
            <a:off x="-16614" y="292648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5180411140</a:t>
            </a:r>
            <a:endParaRPr dirty="0"/>
          </a:p>
        </p:txBody>
      </p:sp>
      <p:sp>
        <p:nvSpPr>
          <p:cNvPr id="4875" name="Google Shape;4875;p83"/>
          <p:cNvSpPr txBox="1">
            <a:spLocks noGrp="1"/>
          </p:cNvSpPr>
          <p:nvPr>
            <p:ph type="subTitle" idx="1"/>
          </p:nvPr>
        </p:nvSpPr>
        <p:spPr>
          <a:xfrm>
            <a:off x="47262" y="3289081"/>
            <a:ext cx="1811400" cy="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Shinta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Kumala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Dewi</a:t>
            </a:r>
          </a:p>
        </p:txBody>
      </p:sp>
      <p:grpSp>
        <p:nvGrpSpPr>
          <p:cNvPr id="4882" name="Google Shape;4882;p83"/>
          <p:cNvGrpSpPr/>
          <p:nvPr/>
        </p:nvGrpSpPr>
        <p:grpSpPr>
          <a:xfrm>
            <a:off x="-759827" y="1042921"/>
            <a:ext cx="8142477" cy="3575439"/>
            <a:chOff x="434875" y="995313"/>
            <a:chExt cx="8142477" cy="3575439"/>
          </a:xfrm>
        </p:grpSpPr>
        <p:grpSp>
          <p:nvGrpSpPr>
            <p:cNvPr id="4883" name="Google Shape;4883;p83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4884" name="Google Shape;4884;p8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85" name="Google Shape;4885;p8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8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8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8" name="Google Shape;4888;p83"/>
            <p:cNvGrpSpPr/>
            <p:nvPr/>
          </p:nvGrpSpPr>
          <p:grpSpPr>
            <a:xfrm>
              <a:off x="434875" y="995313"/>
              <a:ext cx="6383113" cy="3575439"/>
              <a:chOff x="434875" y="995313"/>
              <a:chExt cx="6383113" cy="3575439"/>
            </a:xfrm>
          </p:grpSpPr>
          <p:sp>
            <p:nvSpPr>
              <p:cNvPr id="4889" name="Google Shape;4889;p83"/>
              <p:cNvSpPr/>
              <p:nvPr/>
            </p:nvSpPr>
            <p:spPr>
              <a:xfrm>
                <a:off x="2399525" y="437060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83"/>
              <p:cNvSpPr/>
              <p:nvPr/>
            </p:nvSpPr>
            <p:spPr>
              <a:xfrm>
                <a:off x="434875" y="2353650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83"/>
              <p:cNvSpPr/>
              <p:nvPr/>
            </p:nvSpPr>
            <p:spPr>
              <a:xfrm>
                <a:off x="5545650" y="4188038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83"/>
              <p:cNvSpPr/>
              <p:nvPr/>
            </p:nvSpPr>
            <p:spPr>
              <a:xfrm>
                <a:off x="6676688" y="995313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94" name="Google Shape;4894;p83"/>
              <p:cNvGrpSpPr/>
              <p:nvPr/>
            </p:nvGrpSpPr>
            <p:grpSpPr>
              <a:xfrm>
                <a:off x="3014420" y="4063851"/>
                <a:ext cx="545147" cy="506901"/>
                <a:chOff x="4818730" y="3307263"/>
                <a:chExt cx="1827512" cy="1699300"/>
              </a:xfrm>
            </p:grpSpPr>
            <p:sp>
              <p:nvSpPr>
                <p:cNvPr id="4895" name="Google Shape;4895;p83"/>
                <p:cNvSpPr/>
                <p:nvPr/>
              </p:nvSpPr>
              <p:spPr>
                <a:xfrm rot="-2700000">
                  <a:off x="4865915" y="335444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6" name="Google Shape;4896;p83"/>
                <p:cNvSpPr/>
                <p:nvPr/>
              </p:nvSpPr>
              <p:spPr>
                <a:xfrm rot="-2700000">
                  <a:off x="5242240" y="335444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83"/>
                <p:cNvSpPr/>
                <p:nvPr/>
              </p:nvSpPr>
              <p:spPr>
                <a:xfrm rot="-2700000">
                  <a:off x="5618569" y="335444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rgbClr val="FFFFFF">
                    <a:alpha val="36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8" name="Google Shape;4898;p83"/>
                <p:cNvSpPr/>
                <p:nvPr/>
              </p:nvSpPr>
              <p:spPr>
                <a:xfrm rot="-2700000">
                  <a:off x="5994898" y="335444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9" name="Google Shape;4899;p83"/>
                <p:cNvSpPr/>
                <p:nvPr/>
              </p:nvSpPr>
              <p:spPr>
                <a:xfrm rot="-2700000">
                  <a:off x="6371227" y="335444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83"/>
                <p:cNvSpPr/>
                <p:nvPr/>
              </p:nvSpPr>
              <p:spPr>
                <a:xfrm rot="-2700000">
                  <a:off x="4865915" y="3698723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1" name="Google Shape;4901;p83"/>
                <p:cNvSpPr/>
                <p:nvPr/>
              </p:nvSpPr>
              <p:spPr>
                <a:xfrm rot="-2700000">
                  <a:off x="5242240" y="3698723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2" name="Google Shape;4902;p83"/>
                <p:cNvSpPr/>
                <p:nvPr/>
              </p:nvSpPr>
              <p:spPr>
                <a:xfrm rot="-2700000">
                  <a:off x="5618569" y="3698723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83"/>
                <p:cNvSpPr/>
                <p:nvPr/>
              </p:nvSpPr>
              <p:spPr>
                <a:xfrm rot="-2700000">
                  <a:off x="5994898" y="3698723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4" name="Google Shape;4904;p83"/>
                <p:cNvSpPr/>
                <p:nvPr/>
              </p:nvSpPr>
              <p:spPr>
                <a:xfrm rot="-2700000">
                  <a:off x="6371227" y="3698723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rgbClr val="FFFFFF">
                    <a:alpha val="526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5" name="Google Shape;4905;p83"/>
                <p:cNvSpPr/>
                <p:nvPr/>
              </p:nvSpPr>
              <p:spPr>
                <a:xfrm rot="-2700000">
                  <a:off x="4865915" y="404299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83"/>
                <p:cNvSpPr/>
                <p:nvPr/>
              </p:nvSpPr>
              <p:spPr>
                <a:xfrm rot="-2700000">
                  <a:off x="5242240" y="404299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rgbClr val="FFFFFF">
                    <a:alpha val="339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7" name="Google Shape;4907;p83"/>
                <p:cNvSpPr/>
                <p:nvPr/>
              </p:nvSpPr>
              <p:spPr>
                <a:xfrm rot="-2700000">
                  <a:off x="5618569" y="404299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8" name="Google Shape;4908;p83"/>
                <p:cNvSpPr/>
                <p:nvPr/>
              </p:nvSpPr>
              <p:spPr>
                <a:xfrm rot="-2700000">
                  <a:off x="5994898" y="404299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83"/>
                <p:cNvSpPr/>
                <p:nvPr/>
              </p:nvSpPr>
              <p:spPr>
                <a:xfrm rot="-2700000">
                  <a:off x="6371227" y="404299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0" name="Google Shape;4910;p83"/>
                <p:cNvSpPr/>
                <p:nvPr/>
              </p:nvSpPr>
              <p:spPr>
                <a:xfrm rot="-2700000">
                  <a:off x="4865915" y="4387273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1" name="Google Shape;4911;p83"/>
                <p:cNvSpPr/>
                <p:nvPr/>
              </p:nvSpPr>
              <p:spPr>
                <a:xfrm rot="-2700000">
                  <a:off x="5242240" y="4387273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83"/>
                <p:cNvSpPr/>
                <p:nvPr/>
              </p:nvSpPr>
              <p:spPr>
                <a:xfrm rot="-2700000">
                  <a:off x="5618569" y="4387273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3" name="Google Shape;4913;p83"/>
                <p:cNvSpPr/>
                <p:nvPr/>
              </p:nvSpPr>
              <p:spPr>
                <a:xfrm rot="-2700000">
                  <a:off x="5994898" y="4387273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4" name="Google Shape;4914;p83"/>
                <p:cNvSpPr/>
                <p:nvPr/>
              </p:nvSpPr>
              <p:spPr>
                <a:xfrm rot="-2700000">
                  <a:off x="6371227" y="4387273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83"/>
                <p:cNvSpPr/>
                <p:nvPr/>
              </p:nvSpPr>
              <p:spPr>
                <a:xfrm rot="-2700000">
                  <a:off x="4865915" y="473154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rgbClr val="FFFFFF">
                    <a:alpha val="48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6" name="Google Shape;4916;p83"/>
                <p:cNvSpPr/>
                <p:nvPr/>
              </p:nvSpPr>
              <p:spPr>
                <a:xfrm rot="-2700000">
                  <a:off x="5242240" y="473154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7" name="Google Shape;4917;p83"/>
                <p:cNvSpPr/>
                <p:nvPr/>
              </p:nvSpPr>
              <p:spPr>
                <a:xfrm rot="-2700000">
                  <a:off x="5618569" y="473154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83"/>
                <p:cNvSpPr/>
                <p:nvPr/>
              </p:nvSpPr>
              <p:spPr>
                <a:xfrm rot="-2700000">
                  <a:off x="5994898" y="473154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rgbClr val="FFFFFF">
                    <a:alpha val="7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9" name="Google Shape;4919;p83"/>
                <p:cNvSpPr/>
                <p:nvPr/>
              </p:nvSpPr>
              <p:spPr>
                <a:xfrm rot="-2700000">
                  <a:off x="6371227" y="4731548"/>
                  <a:ext cx="227830" cy="227830"/>
                </a:xfrm>
                <a:prstGeom prst="plus">
                  <a:avLst>
                    <a:gd name="adj" fmla="val 39015"/>
                  </a:avLst>
                </a:prstGeom>
                <a:solidFill>
                  <a:srgbClr val="FFFFFF">
                    <a:alpha val="330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6" name="Google Shape;4874;p83">
            <a:extLst>
              <a:ext uri="{FF2B5EF4-FFF2-40B4-BE49-F238E27FC236}">
                <a16:creationId xmlns:a16="http://schemas.microsoft.com/office/drawing/2014/main" id="{70EEE835-DB7C-417E-AE9E-84168D2F06EB}"/>
              </a:ext>
            </a:extLst>
          </p:cNvPr>
          <p:cNvSpPr txBox="1">
            <a:spLocks/>
          </p:cNvSpPr>
          <p:nvPr/>
        </p:nvSpPr>
        <p:spPr>
          <a:xfrm>
            <a:off x="1786637" y="2926480"/>
            <a:ext cx="1947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5180411151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D6070E3-DC8C-40C5-A879-9A29C94F0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" y="1155347"/>
            <a:ext cx="1681404" cy="168140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C42A298-03E2-4F08-A27F-1B8847897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510" y="1154520"/>
            <a:ext cx="1682230" cy="168223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B524BDE-A1A6-4880-B340-80A71890D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561" y="1149294"/>
            <a:ext cx="1683113" cy="1683113"/>
          </a:xfrm>
          <a:prstGeom prst="rect">
            <a:avLst/>
          </a:prstGeom>
        </p:spPr>
      </p:pic>
      <p:sp>
        <p:nvSpPr>
          <p:cNvPr id="256" name="Google Shape;4874;p83">
            <a:extLst>
              <a:ext uri="{FF2B5EF4-FFF2-40B4-BE49-F238E27FC236}">
                <a16:creationId xmlns:a16="http://schemas.microsoft.com/office/drawing/2014/main" id="{6A261026-8E57-4811-A69E-4E350F0B3C09}"/>
              </a:ext>
            </a:extLst>
          </p:cNvPr>
          <p:cNvSpPr txBox="1">
            <a:spLocks/>
          </p:cNvSpPr>
          <p:nvPr/>
        </p:nvSpPr>
        <p:spPr>
          <a:xfrm>
            <a:off x="3650089" y="2931777"/>
            <a:ext cx="1947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5180411114</a:t>
            </a:r>
          </a:p>
        </p:txBody>
      </p:sp>
      <p:sp>
        <p:nvSpPr>
          <p:cNvPr id="257" name="Google Shape;4874;p83">
            <a:extLst>
              <a:ext uri="{FF2B5EF4-FFF2-40B4-BE49-F238E27FC236}">
                <a16:creationId xmlns:a16="http://schemas.microsoft.com/office/drawing/2014/main" id="{B9761061-2331-493C-855B-054CC661D3F6}"/>
              </a:ext>
            </a:extLst>
          </p:cNvPr>
          <p:cNvSpPr txBox="1">
            <a:spLocks/>
          </p:cNvSpPr>
          <p:nvPr/>
        </p:nvSpPr>
        <p:spPr>
          <a:xfrm>
            <a:off x="5513541" y="2937074"/>
            <a:ext cx="1947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5180411160</a:t>
            </a:r>
          </a:p>
        </p:txBody>
      </p:sp>
      <p:sp>
        <p:nvSpPr>
          <p:cNvPr id="258" name="Google Shape;4874;p83">
            <a:extLst>
              <a:ext uri="{FF2B5EF4-FFF2-40B4-BE49-F238E27FC236}">
                <a16:creationId xmlns:a16="http://schemas.microsoft.com/office/drawing/2014/main" id="{D4FC0F4D-6E60-45AE-B7AF-6839B8970D7C}"/>
              </a:ext>
            </a:extLst>
          </p:cNvPr>
          <p:cNvSpPr txBox="1">
            <a:spLocks/>
          </p:cNvSpPr>
          <p:nvPr/>
        </p:nvSpPr>
        <p:spPr>
          <a:xfrm>
            <a:off x="7309335" y="2926480"/>
            <a:ext cx="1947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5180411190</a:t>
            </a:r>
          </a:p>
        </p:txBody>
      </p:sp>
      <p:sp>
        <p:nvSpPr>
          <p:cNvPr id="263" name="Google Shape;4875;p83">
            <a:extLst>
              <a:ext uri="{FF2B5EF4-FFF2-40B4-BE49-F238E27FC236}">
                <a16:creationId xmlns:a16="http://schemas.microsoft.com/office/drawing/2014/main" id="{7FB20CC8-396C-4B0C-A3B4-E424939C0142}"/>
              </a:ext>
            </a:extLst>
          </p:cNvPr>
          <p:cNvSpPr txBox="1">
            <a:spLocks/>
          </p:cNvSpPr>
          <p:nvPr/>
        </p:nvSpPr>
        <p:spPr>
          <a:xfrm>
            <a:off x="1839652" y="3367463"/>
            <a:ext cx="1811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Muhammad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Ilham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Kusumawardhana</a:t>
            </a:r>
            <a:endParaRPr lang="en-ID" dirty="0"/>
          </a:p>
        </p:txBody>
      </p:sp>
      <p:sp>
        <p:nvSpPr>
          <p:cNvPr id="268" name="Google Shape;4875;p83">
            <a:extLst>
              <a:ext uri="{FF2B5EF4-FFF2-40B4-BE49-F238E27FC236}">
                <a16:creationId xmlns:a16="http://schemas.microsoft.com/office/drawing/2014/main" id="{ED26F869-BDC8-4CDD-876B-14A68DC6E6FE}"/>
              </a:ext>
            </a:extLst>
          </p:cNvPr>
          <p:cNvSpPr txBox="1">
            <a:spLocks/>
          </p:cNvSpPr>
          <p:nvPr/>
        </p:nvSpPr>
        <p:spPr>
          <a:xfrm>
            <a:off x="3717747" y="3367463"/>
            <a:ext cx="1811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Fachrul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Azhar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Imam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Wahyudi</a:t>
            </a:r>
          </a:p>
        </p:txBody>
      </p:sp>
      <p:sp>
        <p:nvSpPr>
          <p:cNvPr id="269" name="Google Shape;4875;p83">
            <a:extLst>
              <a:ext uri="{FF2B5EF4-FFF2-40B4-BE49-F238E27FC236}">
                <a16:creationId xmlns:a16="http://schemas.microsoft.com/office/drawing/2014/main" id="{CA165356-B9C1-433D-B844-DDBC4EB40C09}"/>
              </a:ext>
            </a:extLst>
          </p:cNvPr>
          <p:cNvSpPr txBox="1">
            <a:spLocks/>
          </p:cNvSpPr>
          <p:nvPr/>
        </p:nvSpPr>
        <p:spPr>
          <a:xfrm>
            <a:off x="5588139" y="3358875"/>
            <a:ext cx="1811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Muhammad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Aditya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Ramadhani</a:t>
            </a:r>
            <a:endParaRPr lang="en-ID" dirty="0"/>
          </a:p>
        </p:txBody>
      </p:sp>
      <p:sp>
        <p:nvSpPr>
          <p:cNvPr id="270" name="Google Shape;4875;p83">
            <a:extLst>
              <a:ext uri="{FF2B5EF4-FFF2-40B4-BE49-F238E27FC236}">
                <a16:creationId xmlns:a16="http://schemas.microsoft.com/office/drawing/2014/main" id="{775D6C7B-3474-47E2-B519-C6B8BD22C92F}"/>
              </a:ext>
            </a:extLst>
          </p:cNvPr>
          <p:cNvSpPr txBox="1">
            <a:spLocks/>
          </p:cNvSpPr>
          <p:nvPr/>
        </p:nvSpPr>
        <p:spPr>
          <a:xfrm>
            <a:off x="7368761" y="3367463"/>
            <a:ext cx="18114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Fajrul</a:t>
            </a:r>
            <a:endParaRPr lang="en-ID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Ali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Taqiyudin</a:t>
            </a:r>
            <a:endParaRPr lang="en-ID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B3DF9CF-FDA7-4F6B-9248-FF3B4790C37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Kelompok</a:t>
            </a:r>
            <a:endParaRPr lang="en-ID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0A914A6-C934-4B25-863B-3A509CF4A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030" y="1151574"/>
            <a:ext cx="1680833" cy="16808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3"/>
          <p:cNvSpPr txBox="1">
            <a:spLocks noGrp="1"/>
          </p:cNvSpPr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890" name="Google Shape;890;p53"/>
          <p:cNvSpPr txBox="1">
            <a:spLocks noGrp="1"/>
          </p:cNvSpPr>
          <p:nvPr>
            <p:ph type="title" idx="2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91" name="Google Shape;891;p53"/>
          <p:cNvGrpSpPr/>
          <p:nvPr/>
        </p:nvGrpSpPr>
        <p:grpSpPr>
          <a:xfrm>
            <a:off x="5032847" y="888966"/>
            <a:ext cx="3537900" cy="3681776"/>
            <a:chOff x="5032847" y="888966"/>
            <a:chExt cx="3537900" cy="3681776"/>
          </a:xfrm>
        </p:grpSpPr>
        <p:sp>
          <p:nvSpPr>
            <p:cNvPr id="892" name="Google Shape;892;p53"/>
            <p:cNvSpPr/>
            <p:nvPr/>
          </p:nvSpPr>
          <p:spPr>
            <a:xfrm>
              <a:off x="5032847" y="4047000"/>
              <a:ext cx="3537900" cy="523742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3" name="Google Shape;893;p53"/>
            <p:cNvGrpSpPr/>
            <p:nvPr/>
          </p:nvGrpSpPr>
          <p:grpSpPr>
            <a:xfrm>
              <a:off x="5117540" y="888966"/>
              <a:ext cx="3368830" cy="3591052"/>
              <a:chOff x="5126869" y="785625"/>
              <a:chExt cx="3583481" cy="3819862"/>
            </a:xfrm>
          </p:grpSpPr>
          <p:sp>
            <p:nvSpPr>
              <p:cNvPr id="894" name="Google Shape;894;p53"/>
              <p:cNvSpPr/>
              <p:nvPr/>
            </p:nvSpPr>
            <p:spPr>
              <a:xfrm>
                <a:off x="6132477" y="3262844"/>
                <a:ext cx="824631" cy="198568"/>
              </a:xfrm>
              <a:custGeom>
                <a:avLst/>
                <a:gdLst/>
                <a:ahLst/>
                <a:cxnLst/>
                <a:rect l="l" t="t" r="r" b="b"/>
                <a:pathLst>
                  <a:path w="45142" h="10870" extrusionOk="0">
                    <a:moveTo>
                      <a:pt x="18375" y="1"/>
                    </a:moveTo>
                    <a:lnTo>
                      <a:pt x="0" y="2330"/>
                    </a:lnTo>
                    <a:lnTo>
                      <a:pt x="22552" y="10870"/>
                    </a:lnTo>
                    <a:lnTo>
                      <a:pt x="45141" y="7690"/>
                    </a:lnTo>
                    <a:lnTo>
                      <a:pt x="18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53"/>
              <p:cNvSpPr/>
              <p:nvPr/>
            </p:nvSpPr>
            <p:spPr>
              <a:xfrm>
                <a:off x="6544446" y="3403321"/>
                <a:ext cx="414015" cy="882722"/>
              </a:xfrm>
              <a:custGeom>
                <a:avLst/>
                <a:gdLst/>
                <a:ahLst/>
                <a:cxnLst/>
                <a:rect l="l" t="t" r="r" b="b"/>
                <a:pathLst>
                  <a:path w="22664" h="48322" extrusionOk="0">
                    <a:moveTo>
                      <a:pt x="22589" y="0"/>
                    </a:moveTo>
                    <a:lnTo>
                      <a:pt x="0" y="3180"/>
                    </a:lnTo>
                    <a:lnTo>
                      <a:pt x="74" y="48321"/>
                    </a:lnTo>
                    <a:lnTo>
                      <a:pt x="22663" y="43404"/>
                    </a:lnTo>
                    <a:lnTo>
                      <a:pt x="225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53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53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53"/>
              <p:cNvSpPr/>
              <p:nvPr/>
            </p:nvSpPr>
            <p:spPr>
              <a:xfrm>
                <a:off x="6552556" y="3464773"/>
                <a:ext cx="391710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10501" extrusionOk="0">
                    <a:moveTo>
                      <a:pt x="21443" y="1"/>
                    </a:moveTo>
                    <a:lnTo>
                      <a:pt x="11720" y="4179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43" y="6027"/>
                    </a:lnTo>
                    <a:lnTo>
                      <a:pt x="21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53"/>
              <p:cNvSpPr/>
              <p:nvPr/>
            </p:nvSpPr>
            <p:spPr>
              <a:xfrm>
                <a:off x="6552556" y="3622147"/>
                <a:ext cx="392386" cy="191133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463" extrusionOk="0">
                    <a:moveTo>
                      <a:pt x="21480" y="0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7542"/>
                    </a:lnTo>
                    <a:lnTo>
                      <a:pt x="12385" y="10463"/>
                    </a:lnTo>
                    <a:lnTo>
                      <a:pt x="21480" y="5989"/>
                    </a:lnTo>
                    <a:lnTo>
                      <a:pt x="21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6552556" y="3793679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1590"/>
                    </a:lnTo>
                    <a:lnTo>
                      <a:pt x="37" y="7580"/>
                    </a:lnTo>
                    <a:lnTo>
                      <a:pt x="12422" y="10500"/>
                    </a:lnTo>
                    <a:lnTo>
                      <a:pt x="21480" y="5990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6553232" y="3969266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20" y="4142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80" y="6027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6577528" y="3603222"/>
                <a:ext cx="359322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90" fill="none" extrusionOk="0">
                    <a:moveTo>
                      <a:pt x="1" y="1849"/>
                    </a:moveTo>
                    <a:lnTo>
                      <a:pt x="10612" y="4289"/>
                    </a:lnTo>
                    <a:lnTo>
                      <a:pt x="19669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3"/>
              <p:cNvSpPr/>
              <p:nvPr/>
            </p:nvSpPr>
            <p:spPr>
              <a:xfrm>
                <a:off x="6584287" y="3768013"/>
                <a:ext cx="358646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33" h="4290" fill="none" extrusionOk="0">
                    <a:moveTo>
                      <a:pt x="1" y="1849"/>
                    </a:moveTo>
                    <a:lnTo>
                      <a:pt x="10574" y="4289"/>
                    </a:lnTo>
                    <a:lnTo>
                      <a:pt x="19632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3"/>
              <p:cNvSpPr/>
              <p:nvPr/>
            </p:nvSpPr>
            <p:spPr>
              <a:xfrm>
                <a:off x="6578204" y="3939563"/>
                <a:ext cx="35932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89" fill="none" extrusionOk="0">
                    <a:moveTo>
                      <a:pt x="1" y="1886"/>
                    </a:moveTo>
                    <a:lnTo>
                      <a:pt x="10575" y="4289"/>
                    </a:lnTo>
                    <a:lnTo>
                      <a:pt x="19669" y="0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6740967" y="3464097"/>
                <a:ext cx="56757" cy="48117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2634" extrusionOk="0">
                    <a:moveTo>
                      <a:pt x="1775" y="1"/>
                    </a:moveTo>
                    <a:cubicBezTo>
                      <a:pt x="592" y="1"/>
                      <a:pt x="1" y="1406"/>
                      <a:pt x="851" y="2256"/>
                    </a:cubicBezTo>
                    <a:cubicBezTo>
                      <a:pt x="1112" y="2517"/>
                      <a:pt x="1437" y="2633"/>
                      <a:pt x="1759" y="2633"/>
                    </a:cubicBezTo>
                    <a:cubicBezTo>
                      <a:pt x="2441" y="2633"/>
                      <a:pt x="3106" y="2110"/>
                      <a:pt x="3106" y="1332"/>
                    </a:cubicBezTo>
                    <a:cubicBezTo>
                      <a:pt x="3106" y="592"/>
                      <a:pt x="2515" y="1"/>
                      <a:pt x="1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53"/>
              <p:cNvSpPr/>
              <p:nvPr/>
            </p:nvSpPr>
            <p:spPr>
              <a:xfrm>
                <a:off x="6696395" y="3472208"/>
                <a:ext cx="24332" cy="2075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136" extrusionOk="0">
                    <a:moveTo>
                      <a:pt x="740" y="1"/>
                    </a:moveTo>
                    <a:cubicBezTo>
                      <a:pt x="223" y="1"/>
                      <a:pt x="1" y="592"/>
                      <a:pt x="334" y="962"/>
                    </a:cubicBezTo>
                    <a:cubicBezTo>
                      <a:pt x="454" y="1082"/>
                      <a:pt x="601" y="1136"/>
                      <a:pt x="746" y="1136"/>
                    </a:cubicBezTo>
                    <a:cubicBezTo>
                      <a:pt x="1046" y="1136"/>
                      <a:pt x="1332" y="904"/>
                      <a:pt x="1332" y="555"/>
                    </a:cubicBezTo>
                    <a:cubicBezTo>
                      <a:pt x="1295" y="259"/>
                      <a:pt x="1073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53"/>
              <p:cNvSpPr/>
              <p:nvPr/>
            </p:nvSpPr>
            <p:spPr>
              <a:xfrm>
                <a:off x="6813234" y="3462745"/>
                <a:ext cx="22305" cy="19163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049" extrusionOk="0">
                    <a:moveTo>
                      <a:pt x="703" y="1"/>
                    </a:moveTo>
                    <a:cubicBezTo>
                      <a:pt x="223" y="1"/>
                      <a:pt x="1" y="592"/>
                      <a:pt x="333" y="888"/>
                    </a:cubicBezTo>
                    <a:cubicBezTo>
                      <a:pt x="444" y="999"/>
                      <a:pt x="580" y="1048"/>
                      <a:pt x="711" y="1048"/>
                    </a:cubicBezTo>
                    <a:cubicBezTo>
                      <a:pt x="974" y="1048"/>
                      <a:pt x="1221" y="851"/>
                      <a:pt x="1221" y="555"/>
                    </a:cubicBezTo>
                    <a:cubicBezTo>
                      <a:pt x="1221" y="260"/>
                      <a:pt x="999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3"/>
              <p:cNvSpPr/>
              <p:nvPr/>
            </p:nvSpPr>
            <p:spPr>
              <a:xfrm>
                <a:off x="6046035" y="3027138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1"/>
                    </a:moveTo>
                    <a:lnTo>
                      <a:pt x="0" y="61631"/>
                    </a:lnTo>
                    <a:cubicBezTo>
                      <a:pt x="0" y="61631"/>
                      <a:pt x="0" y="64182"/>
                      <a:pt x="2329" y="64182"/>
                    </a:cubicBezTo>
                    <a:cubicBezTo>
                      <a:pt x="3845" y="64182"/>
                      <a:pt x="4621" y="62296"/>
                      <a:pt x="4621" y="62296"/>
                    </a:cubicBezTo>
                    <a:lnTo>
                      <a:pt x="4991" y="170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3"/>
              <p:cNvSpPr/>
              <p:nvPr/>
            </p:nvSpPr>
            <p:spPr>
              <a:xfrm>
                <a:off x="6591722" y="3228409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0"/>
                    </a:moveTo>
                    <a:lnTo>
                      <a:pt x="0" y="61630"/>
                    </a:lnTo>
                    <a:cubicBezTo>
                      <a:pt x="0" y="61630"/>
                      <a:pt x="0" y="64181"/>
                      <a:pt x="2329" y="64181"/>
                    </a:cubicBezTo>
                    <a:cubicBezTo>
                      <a:pt x="3845" y="64181"/>
                      <a:pt x="4622" y="62296"/>
                      <a:pt x="4622" y="62296"/>
                    </a:cubicBezTo>
                    <a:lnTo>
                      <a:pt x="4991" y="1701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3"/>
              <p:cNvSpPr/>
              <p:nvPr/>
            </p:nvSpPr>
            <p:spPr>
              <a:xfrm>
                <a:off x="7842479" y="2709722"/>
                <a:ext cx="85802" cy="1131270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61928" extrusionOk="0">
                    <a:moveTo>
                      <a:pt x="371" y="1"/>
                    </a:moveTo>
                    <a:lnTo>
                      <a:pt x="38" y="59486"/>
                    </a:lnTo>
                    <a:cubicBezTo>
                      <a:pt x="38" y="59486"/>
                      <a:pt x="1" y="61927"/>
                      <a:pt x="2182" y="61927"/>
                    </a:cubicBezTo>
                    <a:cubicBezTo>
                      <a:pt x="2196" y="61927"/>
                      <a:pt x="2211" y="61927"/>
                      <a:pt x="2225" y="61927"/>
                    </a:cubicBezTo>
                    <a:cubicBezTo>
                      <a:pt x="3639" y="61927"/>
                      <a:pt x="4363" y="60115"/>
                      <a:pt x="4363" y="60115"/>
                    </a:cubicBezTo>
                    <a:lnTo>
                      <a:pt x="4696" y="162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53"/>
              <p:cNvSpPr/>
              <p:nvPr/>
            </p:nvSpPr>
            <p:spPr>
              <a:xfrm>
                <a:off x="6007527" y="2709722"/>
                <a:ext cx="2563022" cy="506540"/>
              </a:xfrm>
              <a:custGeom>
                <a:avLst/>
                <a:gdLst/>
                <a:ahLst/>
                <a:cxnLst/>
                <a:rect l="l" t="t" r="r" b="b"/>
                <a:pathLst>
                  <a:path w="140305" h="27729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34679" y="27729"/>
                    </a:lnTo>
                    <a:lnTo>
                      <a:pt x="140304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53"/>
              <p:cNvSpPr/>
              <p:nvPr/>
            </p:nvSpPr>
            <p:spPr>
              <a:xfrm>
                <a:off x="6006176" y="2982565"/>
                <a:ext cx="634869" cy="330276"/>
              </a:xfrm>
              <a:custGeom>
                <a:avLst/>
                <a:gdLst/>
                <a:ahLst/>
                <a:cxnLst/>
                <a:rect l="l" t="t" r="r" b="b"/>
                <a:pathLst>
                  <a:path w="34754" h="18080" extrusionOk="0">
                    <a:moveTo>
                      <a:pt x="75" y="1"/>
                    </a:moveTo>
                    <a:lnTo>
                      <a:pt x="1" y="3328"/>
                    </a:lnTo>
                    <a:lnTo>
                      <a:pt x="34642" y="18079"/>
                    </a:lnTo>
                    <a:lnTo>
                      <a:pt x="34753" y="1279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3"/>
              <p:cNvSpPr/>
              <p:nvPr/>
            </p:nvSpPr>
            <p:spPr>
              <a:xfrm>
                <a:off x="6638998" y="2821154"/>
                <a:ext cx="1931551" cy="491688"/>
              </a:xfrm>
              <a:custGeom>
                <a:avLst/>
                <a:gdLst/>
                <a:ahLst/>
                <a:cxnLst/>
                <a:rect l="l" t="t" r="r" b="b"/>
                <a:pathLst>
                  <a:path w="105737" h="26916" extrusionOk="0">
                    <a:moveTo>
                      <a:pt x="105736" y="1"/>
                    </a:moveTo>
                    <a:lnTo>
                      <a:pt x="111" y="21629"/>
                    </a:lnTo>
                    <a:lnTo>
                      <a:pt x="0" y="26915"/>
                    </a:lnTo>
                    <a:lnTo>
                      <a:pt x="105699" y="3883"/>
                    </a:lnTo>
                    <a:lnTo>
                      <a:pt x="105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53"/>
              <p:cNvSpPr/>
              <p:nvPr/>
            </p:nvSpPr>
            <p:spPr>
              <a:xfrm>
                <a:off x="6007527" y="2982565"/>
                <a:ext cx="633517" cy="269500"/>
              </a:xfrm>
              <a:custGeom>
                <a:avLst/>
                <a:gdLst/>
                <a:ahLst/>
                <a:cxnLst/>
                <a:rect l="l" t="t" r="r" b="b"/>
                <a:pathLst>
                  <a:path w="34680" h="14753" extrusionOk="0">
                    <a:moveTo>
                      <a:pt x="1" y="1"/>
                    </a:moveTo>
                    <a:lnTo>
                      <a:pt x="1" y="851"/>
                    </a:lnTo>
                    <a:lnTo>
                      <a:pt x="34642" y="14752"/>
                    </a:lnTo>
                    <a:lnTo>
                      <a:pt x="34679" y="127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53"/>
              <p:cNvSpPr/>
              <p:nvPr/>
            </p:nvSpPr>
            <p:spPr>
              <a:xfrm>
                <a:off x="6640350" y="2821154"/>
                <a:ext cx="1930199" cy="430912"/>
              </a:xfrm>
              <a:custGeom>
                <a:avLst/>
                <a:gdLst/>
                <a:ahLst/>
                <a:cxnLst/>
                <a:rect l="l" t="t" r="r" b="b"/>
                <a:pathLst>
                  <a:path w="105663" h="23589" extrusionOk="0">
                    <a:moveTo>
                      <a:pt x="105662" y="1"/>
                    </a:moveTo>
                    <a:lnTo>
                      <a:pt x="37" y="21629"/>
                    </a:lnTo>
                    <a:lnTo>
                      <a:pt x="0" y="23588"/>
                    </a:lnTo>
                    <a:lnTo>
                      <a:pt x="105662" y="925"/>
                    </a:lnTo>
                    <a:lnTo>
                      <a:pt x="1056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53"/>
              <p:cNvSpPr/>
              <p:nvPr/>
            </p:nvSpPr>
            <p:spPr>
              <a:xfrm>
                <a:off x="6007527" y="2709722"/>
                <a:ext cx="2563697" cy="428190"/>
              </a:xfrm>
              <a:custGeom>
                <a:avLst/>
                <a:gdLst/>
                <a:ahLst/>
                <a:cxnLst/>
                <a:rect l="l" t="t" r="r" b="b"/>
                <a:pathLst>
                  <a:path w="140342" h="23440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23107" y="23440"/>
                    </a:lnTo>
                    <a:cubicBezTo>
                      <a:pt x="22959" y="23329"/>
                      <a:pt x="22812" y="23144"/>
                      <a:pt x="22701" y="22996"/>
                    </a:cubicBezTo>
                    <a:cubicBezTo>
                      <a:pt x="20224" y="19743"/>
                      <a:pt x="24143" y="17303"/>
                      <a:pt x="26878" y="16416"/>
                    </a:cubicBezTo>
                    <a:cubicBezTo>
                      <a:pt x="28764" y="15824"/>
                      <a:pt x="30686" y="15491"/>
                      <a:pt x="32609" y="15085"/>
                    </a:cubicBezTo>
                    <a:cubicBezTo>
                      <a:pt x="35862" y="14382"/>
                      <a:pt x="39153" y="13791"/>
                      <a:pt x="42443" y="13310"/>
                    </a:cubicBezTo>
                    <a:cubicBezTo>
                      <a:pt x="49726" y="12238"/>
                      <a:pt x="57083" y="11572"/>
                      <a:pt x="64367" y="10463"/>
                    </a:cubicBezTo>
                    <a:cubicBezTo>
                      <a:pt x="78933" y="8319"/>
                      <a:pt x="93056" y="3328"/>
                      <a:pt x="107918" y="3291"/>
                    </a:cubicBezTo>
                    <a:cubicBezTo>
                      <a:pt x="113981" y="3291"/>
                      <a:pt x="120007" y="4585"/>
                      <a:pt x="125516" y="7099"/>
                    </a:cubicBezTo>
                    <a:cubicBezTo>
                      <a:pt x="126514" y="7543"/>
                      <a:pt x="127512" y="8023"/>
                      <a:pt x="128511" y="8541"/>
                    </a:cubicBezTo>
                    <a:lnTo>
                      <a:pt x="140341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53"/>
              <p:cNvSpPr/>
              <p:nvPr/>
            </p:nvSpPr>
            <p:spPr>
              <a:xfrm>
                <a:off x="6582259" y="2738091"/>
                <a:ext cx="736838" cy="237076"/>
              </a:xfrm>
              <a:custGeom>
                <a:avLst/>
                <a:gdLst/>
                <a:ahLst/>
                <a:cxnLst/>
                <a:rect l="l" t="t" r="r" b="b"/>
                <a:pathLst>
                  <a:path w="40336" h="12978" extrusionOk="0">
                    <a:moveTo>
                      <a:pt x="31315" y="0"/>
                    </a:moveTo>
                    <a:lnTo>
                      <a:pt x="38" y="4363"/>
                    </a:lnTo>
                    <a:lnTo>
                      <a:pt x="1" y="12977"/>
                    </a:lnTo>
                    <a:lnTo>
                      <a:pt x="40336" y="6396"/>
                    </a:lnTo>
                    <a:lnTo>
                      <a:pt x="313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53"/>
              <p:cNvSpPr/>
              <p:nvPr/>
            </p:nvSpPr>
            <p:spPr>
              <a:xfrm>
                <a:off x="6582259" y="2940020"/>
                <a:ext cx="532881" cy="210734"/>
              </a:xfrm>
              <a:custGeom>
                <a:avLst/>
                <a:gdLst/>
                <a:ahLst/>
                <a:cxnLst/>
                <a:rect l="l" t="t" r="r" b="b"/>
                <a:pathLst>
                  <a:path w="29171" h="11536" extrusionOk="0">
                    <a:moveTo>
                      <a:pt x="11757" y="1"/>
                    </a:moveTo>
                    <a:lnTo>
                      <a:pt x="1" y="1664"/>
                    </a:lnTo>
                    <a:lnTo>
                      <a:pt x="14308" y="11535"/>
                    </a:lnTo>
                    <a:lnTo>
                      <a:pt x="29171" y="8430"/>
                    </a:lnTo>
                    <a:lnTo>
                      <a:pt x="11757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53"/>
              <p:cNvSpPr/>
              <p:nvPr/>
            </p:nvSpPr>
            <p:spPr>
              <a:xfrm>
                <a:off x="6575519" y="2667853"/>
                <a:ext cx="1391253" cy="482901"/>
              </a:xfrm>
              <a:custGeom>
                <a:avLst/>
                <a:gdLst/>
                <a:ahLst/>
                <a:cxnLst/>
                <a:rect l="l" t="t" r="r" b="b"/>
                <a:pathLst>
                  <a:path w="76160" h="26435" extrusionOk="0">
                    <a:moveTo>
                      <a:pt x="59560" y="0"/>
                    </a:moveTo>
                    <a:lnTo>
                      <a:pt x="407" y="7727"/>
                    </a:lnTo>
                    <a:lnTo>
                      <a:pt x="0" y="9391"/>
                    </a:lnTo>
                    <a:lnTo>
                      <a:pt x="14677" y="26434"/>
                    </a:lnTo>
                    <a:lnTo>
                      <a:pt x="76123" y="13680"/>
                    </a:lnTo>
                    <a:lnTo>
                      <a:pt x="76160" y="12275"/>
                    </a:lnTo>
                    <a:lnTo>
                      <a:pt x="59560" y="0"/>
                    </a:lnTo>
                    <a:close/>
                  </a:path>
                </a:pathLst>
              </a:custGeom>
              <a:solidFill>
                <a:srgbClr val="3FC1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53"/>
              <p:cNvSpPr/>
              <p:nvPr/>
            </p:nvSpPr>
            <p:spPr>
              <a:xfrm>
                <a:off x="6582935" y="2652326"/>
                <a:ext cx="1383836" cy="467356"/>
              </a:xfrm>
              <a:custGeom>
                <a:avLst/>
                <a:gdLst/>
                <a:ahLst/>
                <a:cxnLst/>
                <a:rect l="l" t="t" r="r" b="b"/>
                <a:pathLst>
                  <a:path w="75754" h="25584" extrusionOk="0">
                    <a:moveTo>
                      <a:pt x="59708" y="0"/>
                    </a:moveTo>
                    <a:lnTo>
                      <a:pt x="1" y="8577"/>
                    </a:lnTo>
                    <a:lnTo>
                      <a:pt x="14715" y="25584"/>
                    </a:lnTo>
                    <a:lnTo>
                      <a:pt x="75754" y="13125"/>
                    </a:lnTo>
                    <a:lnTo>
                      <a:pt x="59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3"/>
              <p:cNvSpPr/>
              <p:nvPr/>
            </p:nvSpPr>
            <p:spPr>
              <a:xfrm>
                <a:off x="6646415" y="2816423"/>
                <a:ext cx="415366" cy="264093"/>
              </a:xfrm>
              <a:custGeom>
                <a:avLst/>
                <a:gdLst/>
                <a:ahLst/>
                <a:cxnLst/>
                <a:rect l="l" t="t" r="r" b="b"/>
                <a:pathLst>
                  <a:path w="22738" h="14457" fill="none" extrusionOk="0">
                    <a:moveTo>
                      <a:pt x="1" y="1"/>
                    </a:moveTo>
                    <a:lnTo>
                      <a:pt x="11758" y="13865"/>
                    </a:lnTo>
                    <a:lnTo>
                      <a:pt x="15455" y="14456"/>
                    </a:lnTo>
                    <a:lnTo>
                      <a:pt x="22738" y="1312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53"/>
              <p:cNvSpPr/>
              <p:nvPr/>
            </p:nvSpPr>
            <p:spPr>
              <a:xfrm>
                <a:off x="6705181" y="2802247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1"/>
                    </a:moveTo>
                    <a:lnTo>
                      <a:pt x="0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53"/>
              <p:cNvSpPr/>
              <p:nvPr/>
            </p:nvSpPr>
            <p:spPr>
              <a:xfrm>
                <a:off x="6722736" y="2807654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53"/>
              <p:cNvSpPr/>
              <p:nvPr/>
            </p:nvSpPr>
            <p:spPr>
              <a:xfrm>
                <a:off x="7825600" y="2836024"/>
                <a:ext cx="16222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699" fill="none" extrusionOk="0">
                    <a:moveTo>
                      <a:pt x="888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53"/>
              <p:cNvSpPr/>
              <p:nvPr/>
            </p:nvSpPr>
            <p:spPr>
              <a:xfrm>
                <a:off x="7843155" y="2840737"/>
                <a:ext cx="16240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700" fill="none" extrusionOk="0">
                    <a:moveTo>
                      <a:pt x="888" y="1"/>
                    </a:moveTo>
                    <a:lnTo>
                      <a:pt x="1" y="270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53"/>
              <p:cNvSpPr/>
              <p:nvPr/>
            </p:nvSpPr>
            <p:spPr>
              <a:xfrm>
                <a:off x="7598681" y="2673260"/>
                <a:ext cx="295824" cy="184392"/>
              </a:xfrm>
              <a:custGeom>
                <a:avLst/>
                <a:gdLst/>
                <a:ahLst/>
                <a:cxnLst/>
                <a:rect l="l" t="t" r="r" b="b"/>
                <a:pathLst>
                  <a:path w="16194" h="10094" fill="none" extrusionOk="0">
                    <a:moveTo>
                      <a:pt x="1" y="444"/>
                    </a:moveTo>
                    <a:lnTo>
                      <a:pt x="2404" y="0"/>
                    </a:lnTo>
                    <a:lnTo>
                      <a:pt x="4511" y="592"/>
                    </a:lnTo>
                    <a:lnTo>
                      <a:pt x="16194" y="1009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53"/>
              <p:cNvSpPr/>
              <p:nvPr/>
            </p:nvSpPr>
            <p:spPr>
              <a:xfrm>
                <a:off x="7480491" y="2675288"/>
                <a:ext cx="148606" cy="76998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4215" fill="none" extrusionOk="0">
                    <a:moveTo>
                      <a:pt x="925" y="0"/>
                    </a:moveTo>
                    <a:cubicBezTo>
                      <a:pt x="629" y="629"/>
                      <a:pt x="1" y="1220"/>
                      <a:pt x="1295" y="1553"/>
                    </a:cubicBezTo>
                    <a:cubicBezTo>
                      <a:pt x="2219" y="1775"/>
                      <a:pt x="3402" y="1553"/>
                      <a:pt x="4400" y="1553"/>
                    </a:cubicBezTo>
                    <a:cubicBezTo>
                      <a:pt x="5472" y="1516"/>
                      <a:pt x="5953" y="1812"/>
                      <a:pt x="6249" y="2477"/>
                    </a:cubicBezTo>
                    <a:cubicBezTo>
                      <a:pt x="6508" y="3032"/>
                      <a:pt x="6803" y="4215"/>
                      <a:pt x="8134" y="4030"/>
                    </a:cubicBez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53"/>
              <p:cNvSpPr/>
              <p:nvPr/>
            </p:nvSpPr>
            <p:spPr>
              <a:xfrm>
                <a:off x="7576395" y="2734237"/>
                <a:ext cx="197892" cy="131983"/>
              </a:xfrm>
              <a:custGeom>
                <a:avLst/>
                <a:gdLst/>
                <a:ahLst/>
                <a:cxnLst/>
                <a:rect l="l" t="t" r="r" b="b"/>
                <a:pathLst>
                  <a:path w="10833" h="7225" extrusionOk="0">
                    <a:moveTo>
                      <a:pt x="4689" y="1"/>
                    </a:moveTo>
                    <a:cubicBezTo>
                      <a:pt x="3957" y="1"/>
                      <a:pt x="3291" y="272"/>
                      <a:pt x="2108" y="803"/>
                    </a:cubicBezTo>
                    <a:cubicBezTo>
                      <a:pt x="1" y="1764"/>
                      <a:pt x="814" y="3724"/>
                      <a:pt x="1442" y="4352"/>
                    </a:cubicBezTo>
                    <a:cubicBezTo>
                      <a:pt x="1602" y="4497"/>
                      <a:pt x="1636" y="4528"/>
                      <a:pt x="1686" y="4528"/>
                    </a:cubicBezTo>
                    <a:cubicBezTo>
                      <a:pt x="1724" y="4528"/>
                      <a:pt x="1770" y="4511"/>
                      <a:pt x="1886" y="4511"/>
                    </a:cubicBezTo>
                    <a:cubicBezTo>
                      <a:pt x="2008" y="4511"/>
                      <a:pt x="2206" y="4530"/>
                      <a:pt x="2551" y="4611"/>
                    </a:cubicBezTo>
                    <a:cubicBezTo>
                      <a:pt x="3661" y="4833"/>
                      <a:pt x="3845" y="5239"/>
                      <a:pt x="4622" y="6275"/>
                    </a:cubicBezTo>
                    <a:cubicBezTo>
                      <a:pt x="5091" y="6878"/>
                      <a:pt x="6047" y="7225"/>
                      <a:pt x="7114" y="7225"/>
                    </a:cubicBezTo>
                    <a:cubicBezTo>
                      <a:pt x="7812" y="7225"/>
                      <a:pt x="8556" y="7077"/>
                      <a:pt x="9243" y="6755"/>
                    </a:cubicBezTo>
                    <a:cubicBezTo>
                      <a:pt x="10500" y="6164"/>
                      <a:pt x="10833" y="4944"/>
                      <a:pt x="10833" y="3945"/>
                    </a:cubicBezTo>
                    <a:cubicBezTo>
                      <a:pt x="10796" y="2910"/>
                      <a:pt x="9428" y="1505"/>
                      <a:pt x="6914" y="544"/>
                    </a:cubicBezTo>
                    <a:cubicBezTo>
                      <a:pt x="5920" y="180"/>
                      <a:pt x="5283" y="1"/>
                      <a:pt x="4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53"/>
              <p:cNvSpPr/>
              <p:nvPr/>
            </p:nvSpPr>
            <p:spPr>
              <a:xfrm>
                <a:off x="7614209" y="2736941"/>
                <a:ext cx="107413" cy="62694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3432" extrusionOk="0">
                    <a:moveTo>
                      <a:pt x="1496" y="1"/>
                    </a:moveTo>
                    <a:cubicBezTo>
                      <a:pt x="1254" y="1"/>
                      <a:pt x="1008" y="59"/>
                      <a:pt x="777" y="174"/>
                    </a:cubicBezTo>
                    <a:cubicBezTo>
                      <a:pt x="629" y="211"/>
                      <a:pt x="1" y="544"/>
                      <a:pt x="38" y="618"/>
                    </a:cubicBezTo>
                    <a:cubicBezTo>
                      <a:pt x="518" y="1394"/>
                      <a:pt x="3254" y="3021"/>
                      <a:pt x="3254" y="3021"/>
                    </a:cubicBezTo>
                    <a:cubicBezTo>
                      <a:pt x="3654" y="3305"/>
                      <a:pt x="4095" y="3431"/>
                      <a:pt x="4499" y="3431"/>
                    </a:cubicBezTo>
                    <a:cubicBezTo>
                      <a:pt x="5253" y="3431"/>
                      <a:pt x="5879" y="2992"/>
                      <a:pt x="5879" y="2319"/>
                    </a:cubicBezTo>
                    <a:cubicBezTo>
                      <a:pt x="5879" y="1334"/>
                      <a:pt x="2429" y="63"/>
                      <a:pt x="1942" y="63"/>
                    </a:cubicBezTo>
                    <a:cubicBezTo>
                      <a:pt x="1935" y="63"/>
                      <a:pt x="1929" y="63"/>
                      <a:pt x="1923" y="63"/>
                    </a:cubicBezTo>
                    <a:cubicBezTo>
                      <a:pt x="1785" y="22"/>
                      <a:pt x="1641" y="1"/>
                      <a:pt x="1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53"/>
              <p:cNvSpPr/>
              <p:nvPr/>
            </p:nvSpPr>
            <p:spPr>
              <a:xfrm>
                <a:off x="7591922" y="2772197"/>
                <a:ext cx="181013" cy="97603"/>
              </a:xfrm>
              <a:custGeom>
                <a:avLst/>
                <a:gdLst/>
                <a:ahLst/>
                <a:cxnLst/>
                <a:rect l="l" t="t" r="r" b="b"/>
                <a:pathLst>
                  <a:path w="9909" h="5343" extrusionOk="0">
                    <a:moveTo>
                      <a:pt x="812" y="1"/>
                    </a:moveTo>
                    <a:cubicBezTo>
                      <a:pt x="641" y="1"/>
                      <a:pt x="488" y="69"/>
                      <a:pt x="371" y="241"/>
                    </a:cubicBezTo>
                    <a:cubicBezTo>
                      <a:pt x="1" y="943"/>
                      <a:pt x="112" y="1793"/>
                      <a:pt x="666" y="2385"/>
                    </a:cubicBezTo>
                    <a:cubicBezTo>
                      <a:pt x="999" y="2718"/>
                      <a:pt x="1997" y="3013"/>
                      <a:pt x="2441" y="3272"/>
                    </a:cubicBezTo>
                    <a:cubicBezTo>
                      <a:pt x="3069" y="3605"/>
                      <a:pt x="3402" y="4307"/>
                      <a:pt x="4031" y="4714"/>
                    </a:cubicBezTo>
                    <a:cubicBezTo>
                      <a:pt x="4696" y="5121"/>
                      <a:pt x="5436" y="5306"/>
                      <a:pt x="6212" y="5343"/>
                    </a:cubicBezTo>
                    <a:cubicBezTo>
                      <a:pt x="7136" y="5343"/>
                      <a:pt x="9613" y="4751"/>
                      <a:pt x="9909" y="2755"/>
                    </a:cubicBezTo>
                    <a:lnTo>
                      <a:pt x="9909" y="2755"/>
                    </a:lnTo>
                    <a:cubicBezTo>
                      <a:pt x="9027" y="3931"/>
                      <a:pt x="8116" y="4327"/>
                      <a:pt x="7253" y="4327"/>
                    </a:cubicBezTo>
                    <a:cubicBezTo>
                      <a:pt x="7139" y="4327"/>
                      <a:pt x="7026" y="4320"/>
                      <a:pt x="6914" y="4307"/>
                    </a:cubicBezTo>
                    <a:cubicBezTo>
                      <a:pt x="4881" y="4123"/>
                      <a:pt x="3772" y="1978"/>
                      <a:pt x="2330" y="869"/>
                    </a:cubicBezTo>
                    <a:cubicBezTo>
                      <a:pt x="2023" y="646"/>
                      <a:pt x="1336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53"/>
              <p:cNvSpPr/>
              <p:nvPr/>
            </p:nvSpPr>
            <p:spPr>
              <a:xfrm>
                <a:off x="7635143" y="2741380"/>
                <a:ext cx="39878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129" extrusionOk="0">
                    <a:moveTo>
                      <a:pt x="453" y="0"/>
                    </a:moveTo>
                    <a:cubicBezTo>
                      <a:pt x="229" y="0"/>
                      <a:pt x="68" y="172"/>
                      <a:pt x="1" y="375"/>
                    </a:cubicBezTo>
                    <a:cubicBezTo>
                      <a:pt x="519" y="671"/>
                      <a:pt x="999" y="929"/>
                      <a:pt x="1554" y="1114"/>
                    </a:cubicBezTo>
                    <a:cubicBezTo>
                      <a:pt x="1652" y="1114"/>
                      <a:pt x="1729" y="1129"/>
                      <a:pt x="1797" y="1129"/>
                    </a:cubicBezTo>
                    <a:cubicBezTo>
                      <a:pt x="1881" y="1129"/>
                      <a:pt x="1952" y="1106"/>
                      <a:pt x="2034" y="1003"/>
                    </a:cubicBezTo>
                    <a:cubicBezTo>
                      <a:pt x="2182" y="856"/>
                      <a:pt x="2034" y="671"/>
                      <a:pt x="1739" y="449"/>
                    </a:cubicBezTo>
                    <a:cubicBezTo>
                      <a:pt x="1406" y="190"/>
                      <a:pt x="962" y="5"/>
                      <a:pt x="519" y="5"/>
                    </a:cubicBezTo>
                    <a:cubicBezTo>
                      <a:pt x="496" y="2"/>
                      <a:pt x="474" y="0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53"/>
              <p:cNvSpPr/>
              <p:nvPr/>
            </p:nvSpPr>
            <p:spPr>
              <a:xfrm>
                <a:off x="7385262" y="2794136"/>
                <a:ext cx="54729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62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1221" y="1628"/>
                    </a:lnTo>
                    <a:lnTo>
                      <a:pt x="2995" y="1295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53"/>
              <p:cNvSpPr/>
              <p:nvPr/>
            </p:nvSpPr>
            <p:spPr>
              <a:xfrm>
                <a:off x="7364328" y="2770498"/>
                <a:ext cx="48646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25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851" y="1258"/>
                    </a:lnTo>
                    <a:lnTo>
                      <a:pt x="2663" y="962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53"/>
              <p:cNvSpPr/>
              <p:nvPr/>
            </p:nvSpPr>
            <p:spPr>
              <a:xfrm>
                <a:off x="7118502" y="2811034"/>
                <a:ext cx="46619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332" extrusionOk="0">
                    <a:moveTo>
                      <a:pt x="1590" y="0"/>
                    </a:moveTo>
                    <a:lnTo>
                      <a:pt x="0" y="222"/>
                    </a:lnTo>
                    <a:lnTo>
                      <a:pt x="999" y="1331"/>
                    </a:lnTo>
                    <a:lnTo>
                      <a:pt x="2551" y="1072"/>
                    </a:lnTo>
                    <a:lnTo>
                      <a:pt x="1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53"/>
              <p:cNvSpPr/>
              <p:nvPr/>
            </p:nvSpPr>
            <p:spPr>
              <a:xfrm>
                <a:off x="7425122" y="2787395"/>
                <a:ext cx="52683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1590" extrusionOk="0">
                    <a:moveTo>
                      <a:pt x="1738" y="0"/>
                    </a:moveTo>
                    <a:lnTo>
                      <a:pt x="0" y="296"/>
                    </a:lnTo>
                    <a:lnTo>
                      <a:pt x="1183" y="1590"/>
                    </a:lnTo>
                    <a:lnTo>
                      <a:pt x="2884" y="1257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53"/>
              <p:cNvSpPr/>
              <p:nvPr/>
            </p:nvSpPr>
            <p:spPr>
              <a:xfrm>
                <a:off x="7404169" y="2764433"/>
                <a:ext cx="47295" cy="22305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221" extrusionOk="0">
                    <a:moveTo>
                      <a:pt x="1739" y="0"/>
                    </a:moveTo>
                    <a:lnTo>
                      <a:pt x="1" y="296"/>
                    </a:lnTo>
                    <a:lnTo>
                      <a:pt x="851" y="1220"/>
                    </a:lnTo>
                    <a:lnTo>
                      <a:pt x="2589" y="92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3"/>
              <p:cNvSpPr/>
              <p:nvPr/>
            </p:nvSpPr>
            <p:spPr>
              <a:xfrm>
                <a:off x="7290710" y="2783340"/>
                <a:ext cx="45267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258" extrusionOk="0">
                    <a:moveTo>
                      <a:pt x="1591" y="0"/>
                    </a:moveTo>
                    <a:lnTo>
                      <a:pt x="1" y="222"/>
                    </a:lnTo>
                    <a:lnTo>
                      <a:pt x="925" y="1257"/>
                    </a:lnTo>
                    <a:lnTo>
                      <a:pt x="2478" y="962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3"/>
              <p:cNvSpPr/>
              <p:nvPr/>
            </p:nvSpPr>
            <p:spPr>
              <a:xfrm>
                <a:off x="7153612" y="2803599"/>
                <a:ext cx="5472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406" extrusionOk="0">
                    <a:moveTo>
                      <a:pt x="2034" y="0"/>
                    </a:moveTo>
                    <a:lnTo>
                      <a:pt x="1" y="333"/>
                    </a:lnTo>
                    <a:lnTo>
                      <a:pt x="999" y="1405"/>
                    </a:lnTo>
                    <a:lnTo>
                      <a:pt x="2996" y="1073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3"/>
              <p:cNvSpPr/>
              <p:nvPr/>
            </p:nvSpPr>
            <p:spPr>
              <a:xfrm>
                <a:off x="7197509" y="2795488"/>
                <a:ext cx="62164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443" extrusionOk="0">
                    <a:moveTo>
                      <a:pt x="2478" y="1"/>
                    </a:moveTo>
                    <a:lnTo>
                      <a:pt x="1" y="408"/>
                    </a:lnTo>
                    <a:lnTo>
                      <a:pt x="962" y="1443"/>
                    </a:lnTo>
                    <a:lnTo>
                      <a:pt x="3402" y="103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3"/>
              <p:cNvSpPr/>
              <p:nvPr/>
            </p:nvSpPr>
            <p:spPr>
              <a:xfrm>
                <a:off x="7249516" y="2788747"/>
                <a:ext cx="51350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332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925" y="1331"/>
                    </a:lnTo>
                    <a:lnTo>
                      <a:pt x="2810" y="99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3"/>
              <p:cNvSpPr/>
              <p:nvPr/>
            </p:nvSpPr>
            <p:spPr>
              <a:xfrm>
                <a:off x="7326514" y="2777257"/>
                <a:ext cx="46619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258" extrusionOk="0">
                    <a:moveTo>
                      <a:pt x="1701" y="1"/>
                    </a:moveTo>
                    <a:lnTo>
                      <a:pt x="0" y="259"/>
                    </a:lnTo>
                    <a:lnTo>
                      <a:pt x="888" y="1258"/>
                    </a:lnTo>
                    <a:lnTo>
                      <a:pt x="2551" y="96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3"/>
              <p:cNvSpPr/>
              <p:nvPr/>
            </p:nvSpPr>
            <p:spPr>
              <a:xfrm>
                <a:off x="7142816" y="2836699"/>
                <a:ext cx="53378" cy="33101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812" extrusionOk="0">
                    <a:moveTo>
                      <a:pt x="1553" y="0"/>
                    </a:moveTo>
                    <a:lnTo>
                      <a:pt x="0" y="296"/>
                    </a:lnTo>
                    <a:lnTo>
                      <a:pt x="1368" y="1812"/>
                    </a:lnTo>
                    <a:lnTo>
                      <a:pt x="2921" y="1516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3"/>
              <p:cNvSpPr/>
              <p:nvPr/>
            </p:nvSpPr>
            <p:spPr>
              <a:xfrm>
                <a:off x="7100271" y="2842764"/>
                <a:ext cx="61470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887" extrusionOk="0">
                    <a:moveTo>
                      <a:pt x="1997" y="1"/>
                    </a:moveTo>
                    <a:lnTo>
                      <a:pt x="0" y="371"/>
                    </a:lnTo>
                    <a:lnTo>
                      <a:pt x="1405" y="1886"/>
                    </a:lnTo>
                    <a:lnTo>
                      <a:pt x="3365" y="1517"/>
                    </a:lnTo>
                    <a:lnTo>
                      <a:pt x="19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3"/>
              <p:cNvSpPr/>
              <p:nvPr/>
            </p:nvSpPr>
            <p:spPr>
              <a:xfrm>
                <a:off x="7015163" y="2856958"/>
                <a:ext cx="67553" cy="3648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997" extrusionOk="0">
                    <a:moveTo>
                      <a:pt x="2256" y="0"/>
                    </a:moveTo>
                    <a:lnTo>
                      <a:pt x="1" y="407"/>
                    </a:lnTo>
                    <a:lnTo>
                      <a:pt x="1480" y="1997"/>
                    </a:lnTo>
                    <a:lnTo>
                      <a:pt x="3698" y="1590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3"/>
              <p:cNvSpPr/>
              <p:nvPr/>
            </p:nvSpPr>
            <p:spPr>
              <a:xfrm>
                <a:off x="7348124" y="2800895"/>
                <a:ext cx="52702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628" extrusionOk="0">
                    <a:moveTo>
                      <a:pt x="1701" y="1"/>
                    </a:moveTo>
                    <a:lnTo>
                      <a:pt x="0" y="296"/>
                    </a:lnTo>
                    <a:lnTo>
                      <a:pt x="1220" y="1627"/>
                    </a:lnTo>
                    <a:lnTo>
                      <a:pt x="2884" y="133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3"/>
              <p:cNvSpPr/>
              <p:nvPr/>
            </p:nvSpPr>
            <p:spPr>
              <a:xfrm>
                <a:off x="7063115" y="2850199"/>
                <a:ext cx="56757" cy="34453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886" extrusionOk="0">
                    <a:moveTo>
                      <a:pt x="1665" y="0"/>
                    </a:moveTo>
                    <a:lnTo>
                      <a:pt x="1" y="296"/>
                    </a:lnTo>
                    <a:lnTo>
                      <a:pt x="1406" y="1886"/>
                    </a:lnTo>
                    <a:lnTo>
                      <a:pt x="3106" y="1553"/>
                    </a:lnTo>
                    <a:lnTo>
                      <a:pt x="1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3"/>
              <p:cNvSpPr/>
              <p:nvPr/>
            </p:nvSpPr>
            <p:spPr>
              <a:xfrm>
                <a:off x="7312996" y="2806978"/>
                <a:ext cx="51350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665" extrusionOk="0">
                    <a:moveTo>
                      <a:pt x="1554" y="0"/>
                    </a:moveTo>
                    <a:lnTo>
                      <a:pt x="1" y="296"/>
                    </a:lnTo>
                    <a:lnTo>
                      <a:pt x="1258" y="1664"/>
                    </a:lnTo>
                    <a:lnTo>
                      <a:pt x="2811" y="1368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3"/>
              <p:cNvSpPr/>
              <p:nvPr/>
            </p:nvSpPr>
            <p:spPr>
              <a:xfrm>
                <a:off x="7271803" y="2813737"/>
                <a:ext cx="57433" cy="31073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701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1295" y="1701"/>
                    </a:lnTo>
                    <a:lnTo>
                      <a:pt x="3143" y="136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3"/>
              <p:cNvSpPr/>
              <p:nvPr/>
            </p:nvSpPr>
            <p:spPr>
              <a:xfrm>
                <a:off x="7177250" y="2829265"/>
                <a:ext cx="61488" cy="33777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849" extrusionOk="0">
                    <a:moveTo>
                      <a:pt x="2034" y="0"/>
                    </a:moveTo>
                    <a:lnTo>
                      <a:pt x="1" y="370"/>
                    </a:lnTo>
                    <a:lnTo>
                      <a:pt x="1369" y="1849"/>
                    </a:lnTo>
                    <a:lnTo>
                      <a:pt x="3365" y="1479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3"/>
              <p:cNvSpPr/>
              <p:nvPr/>
            </p:nvSpPr>
            <p:spPr>
              <a:xfrm>
                <a:off x="7220471" y="2820478"/>
                <a:ext cx="68905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1887" extrusionOk="0">
                    <a:moveTo>
                      <a:pt x="2478" y="1"/>
                    </a:moveTo>
                    <a:lnTo>
                      <a:pt x="1" y="444"/>
                    </a:lnTo>
                    <a:lnTo>
                      <a:pt x="1332" y="1886"/>
                    </a:lnTo>
                    <a:lnTo>
                      <a:pt x="3772" y="140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3"/>
              <p:cNvSpPr/>
              <p:nvPr/>
            </p:nvSpPr>
            <p:spPr>
              <a:xfrm>
                <a:off x="7415659" y="2826561"/>
                <a:ext cx="52702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554" extrusionOk="0">
                    <a:moveTo>
                      <a:pt x="1812" y="0"/>
                    </a:moveTo>
                    <a:lnTo>
                      <a:pt x="0" y="333"/>
                    </a:lnTo>
                    <a:lnTo>
                      <a:pt x="1073" y="1553"/>
                    </a:lnTo>
                    <a:lnTo>
                      <a:pt x="2884" y="1184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3"/>
              <p:cNvSpPr/>
              <p:nvPr/>
            </p:nvSpPr>
            <p:spPr>
              <a:xfrm>
                <a:off x="7492657" y="2815071"/>
                <a:ext cx="40536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32" extrusionOk="0">
                    <a:moveTo>
                      <a:pt x="1109" y="1"/>
                    </a:moveTo>
                    <a:lnTo>
                      <a:pt x="0" y="186"/>
                    </a:lnTo>
                    <a:lnTo>
                      <a:pt x="1035" y="1332"/>
                    </a:lnTo>
                    <a:lnTo>
                      <a:pt x="2218" y="1073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3"/>
              <p:cNvSpPr/>
              <p:nvPr/>
            </p:nvSpPr>
            <p:spPr>
              <a:xfrm>
                <a:off x="7454825" y="2819802"/>
                <a:ext cx="50674" cy="27036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1480" extrusionOk="0">
                    <a:moveTo>
                      <a:pt x="1738" y="1"/>
                    </a:moveTo>
                    <a:lnTo>
                      <a:pt x="1" y="334"/>
                    </a:lnTo>
                    <a:lnTo>
                      <a:pt x="1036" y="1480"/>
                    </a:lnTo>
                    <a:lnTo>
                      <a:pt x="2774" y="1110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3"/>
              <p:cNvSpPr/>
              <p:nvPr/>
            </p:nvSpPr>
            <p:spPr>
              <a:xfrm>
                <a:off x="7378521" y="2833996"/>
                <a:ext cx="51332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553" extrusionOk="0">
                    <a:moveTo>
                      <a:pt x="1701" y="0"/>
                    </a:moveTo>
                    <a:lnTo>
                      <a:pt x="0" y="333"/>
                    </a:lnTo>
                    <a:lnTo>
                      <a:pt x="1109" y="1553"/>
                    </a:lnTo>
                    <a:lnTo>
                      <a:pt x="2810" y="122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3"/>
              <p:cNvSpPr/>
              <p:nvPr/>
            </p:nvSpPr>
            <p:spPr>
              <a:xfrm>
                <a:off x="7463611" y="2780636"/>
                <a:ext cx="5405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1554" extrusionOk="0">
                    <a:moveTo>
                      <a:pt x="1701" y="0"/>
                    </a:moveTo>
                    <a:lnTo>
                      <a:pt x="0" y="296"/>
                    </a:lnTo>
                    <a:lnTo>
                      <a:pt x="1146" y="1553"/>
                    </a:lnTo>
                    <a:lnTo>
                      <a:pt x="2958" y="1221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3"/>
              <p:cNvSpPr/>
              <p:nvPr/>
            </p:nvSpPr>
            <p:spPr>
              <a:xfrm>
                <a:off x="6917925" y="2873837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292" y="0"/>
                    </a:moveTo>
                    <a:lnTo>
                      <a:pt x="0" y="407"/>
                    </a:lnTo>
                    <a:lnTo>
                      <a:pt x="1516" y="2071"/>
                    </a:lnTo>
                    <a:lnTo>
                      <a:pt x="3771" y="1664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3"/>
              <p:cNvSpPr/>
              <p:nvPr/>
            </p:nvSpPr>
            <p:spPr>
              <a:xfrm>
                <a:off x="6953711" y="2910975"/>
                <a:ext cx="66877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2072" extrusionOk="0">
                    <a:moveTo>
                      <a:pt x="2182" y="1"/>
                    </a:moveTo>
                    <a:lnTo>
                      <a:pt x="1" y="408"/>
                    </a:lnTo>
                    <a:lnTo>
                      <a:pt x="1627" y="2071"/>
                    </a:lnTo>
                    <a:lnTo>
                      <a:pt x="3661" y="162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3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3"/>
              <p:cNvSpPr/>
              <p:nvPr/>
            </p:nvSpPr>
            <p:spPr>
              <a:xfrm>
                <a:off x="6892259" y="2844792"/>
                <a:ext cx="6079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554" extrusionOk="0">
                    <a:moveTo>
                      <a:pt x="2255" y="1"/>
                    </a:moveTo>
                    <a:lnTo>
                      <a:pt x="0" y="370"/>
                    </a:lnTo>
                    <a:lnTo>
                      <a:pt x="1220" y="1553"/>
                    </a:lnTo>
                    <a:lnTo>
                      <a:pt x="3328" y="1221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3"/>
              <p:cNvSpPr/>
              <p:nvPr/>
            </p:nvSpPr>
            <p:spPr>
              <a:xfrm>
                <a:off x="7442677" y="2759026"/>
                <a:ext cx="46619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147" extrusionOk="0">
                    <a:moveTo>
                      <a:pt x="1516" y="0"/>
                    </a:moveTo>
                    <a:lnTo>
                      <a:pt x="0" y="222"/>
                    </a:lnTo>
                    <a:lnTo>
                      <a:pt x="851" y="1147"/>
                    </a:lnTo>
                    <a:lnTo>
                      <a:pt x="2551" y="851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3"/>
              <p:cNvSpPr/>
              <p:nvPr/>
            </p:nvSpPr>
            <p:spPr>
              <a:xfrm>
                <a:off x="6940211" y="2837375"/>
                <a:ext cx="62146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553" extrusionOk="0">
                    <a:moveTo>
                      <a:pt x="2329" y="0"/>
                    </a:moveTo>
                    <a:lnTo>
                      <a:pt x="0" y="370"/>
                    </a:lnTo>
                    <a:lnTo>
                      <a:pt x="1072" y="1553"/>
                    </a:lnTo>
                    <a:lnTo>
                      <a:pt x="3401" y="114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3"/>
              <p:cNvSpPr/>
              <p:nvPr/>
            </p:nvSpPr>
            <p:spPr>
              <a:xfrm>
                <a:off x="6990173" y="2829265"/>
                <a:ext cx="60137" cy="27712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1517" extrusionOk="0">
                    <a:moveTo>
                      <a:pt x="2256" y="0"/>
                    </a:moveTo>
                    <a:lnTo>
                      <a:pt x="1" y="370"/>
                    </a:lnTo>
                    <a:lnTo>
                      <a:pt x="1036" y="1516"/>
                    </a:lnTo>
                    <a:lnTo>
                      <a:pt x="3291" y="1146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>
                <a:off x="6965877" y="2865051"/>
                <a:ext cx="69581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072" extrusionOk="0">
                    <a:moveTo>
                      <a:pt x="2329" y="1"/>
                    </a:moveTo>
                    <a:lnTo>
                      <a:pt x="0" y="408"/>
                    </a:lnTo>
                    <a:lnTo>
                      <a:pt x="1516" y="2071"/>
                    </a:lnTo>
                    <a:lnTo>
                      <a:pt x="3808" y="1628"/>
                    </a:lnTo>
                    <a:lnTo>
                      <a:pt x="2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3"/>
              <p:cNvSpPr/>
              <p:nvPr/>
            </p:nvSpPr>
            <p:spPr>
              <a:xfrm>
                <a:off x="7075281" y="2816423"/>
                <a:ext cx="55387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1443" extrusionOk="0">
                    <a:moveTo>
                      <a:pt x="2034" y="1"/>
                    </a:moveTo>
                    <a:lnTo>
                      <a:pt x="0" y="334"/>
                    </a:lnTo>
                    <a:lnTo>
                      <a:pt x="1035" y="1443"/>
                    </a:lnTo>
                    <a:lnTo>
                      <a:pt x="3032" y="1110"/>
                    </a:ln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3"/>
              <p:cNvSpPr/>
              <p:nvPr/>
            </p:nvSpPr>
            <p:spPr>
              <a:xfrm>
                <a:off x="7038125" y="2823182"/>
                <a:ext cx="49322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406" extrusionOk="0">
                    <a:moveTo>
                      <a:pt x="1702" y="1"/>
                    </a:moveTo>
                    <a:lnTo>
                      <a:pt x="1" y="296"/>
                    </a:lnTo>
                    <a:lnTo>
                      <a:pt x="1036" y="1406"/>
                    </a:lnTo>
                    <a:lnTo>
                      <a:pt x="2700" y="111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6999635" y="2901531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330" y="0"/>
                    </a:moveTo>
                    <a:lnTo>
                      <a:pt x="1" y="444"/>
                    </a:lnTo>
                    <a:lnTo>
                      <a:pt x="1479" y="2071"/>
                    </a:lnTo>
                    <a:lnTo>
                      <a:pt x="3772" y="1590"/>
                    </a:lnTo>
                    <a:lnTo>
                      <a:pt x="23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7302876" y="2847496"/>
                <a:ext cx="56063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1665" extrusionOk="0">
                    <a:moveTo>
                      <a:pt x="1886" y="1"/>
                    </a:moveTo>
                    <a:lnTo>
                      <a:pt x="0" y="333"/>
                    </a:lnTo>
                    <a:lnTo>
                      <a:pt x="1220" y="1664"/>
                    </a:lnTo>
                    <a:lnTo>
                      <a:pt x="3069" y="1258"/>
                    </a:lnTo>
                    <a:lnTo>
                      <a:pt x="18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3"/>
              <p:cNvSpPr/>
              <p:nvPr/>
            </p:nvSpPr>
            <p:spPr>
              <a:xfrm>
                <a:off x="7095540" y="2854930"/>
                <a:ext cx="223558" cy="64850"/>
              </a:xfrm>
              <a:custGeom>
                <a:avLst/>
                <a:gdLst/>
                <a:ahLst/>
                <a:cxnLst/>
                <a:rect l="l" t="t" r="r" b="b"/>
                <a:pathLst>
                  <a:path w="12238" h="3550" extrusionOk="0">
                    <a:moveTo>
                      <a:pt x="11018" y="0"/>
                    </a:moveTo>
                    <a:lnTo>
                      <a:pt x="0" y="2034"/>
                    </a:lnTo>
                    <a:lnTo>
                      <a:pt x="1405" y="3549"/>
                    </a:lnTo>
                    <a:lnTo>
                      <a:pt x="12238" y="1331"/>
                    </a:lnTo>
                    <a:lnTo>
                      <a:pt x="110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3"/>
              <p:cNvSpPr/>
              <p:nvPr/>
            </p:nvSpPr>
            <p:spPr>
              <a:xfrm>
                <a:off x="7048263" y="2893420"/>
                <a:ext cx="66877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1998" extrusionOk="0">
                    <a:moveTo>
                      <a:pt x="2256" y="1"/>
                    </a:moveTo>
                    <a:lnTo>
                      <a:pt x="0" y="407"/>
                    </a:lnTo>
                    <a:lnTo>
                      <a:pt x="1442" y="1997"/>
                    </a:lnTo>
                    <a:lnTo>
                      <a:pt x="3661" y="1516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3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3"/>
              <p:cNvSpPr/>
              <p:nvPr/>
            </p:nvSpPr>
            <p:spPr>
              <a:xfrm>
                <a:off x="7912042" y="1891082"/>
                <a:ext cx="224252" cy="381024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20858" extrusionOk="0">
                    <a:moveTo>
                      <a:pt x="5806" y="1829"/>
                    </a:moveTo>
                    <a:cubicBezTo>
                      <a:pt x="6297" y="1829"/>
                      <a:pt x="6877" y="1932"/>
                      <a:pt x="7580" y="2113"/>
                    </a:cubicBezTo>
                    <a:lnTo>
                      <a:pt x="7321" y="3075"/>
                    </a:lnTo>
                    <a:lnTo>
                      <a:pt x="6508" y="2853"/>
                    </a:lnTo>
                    <a:cubicBezTo>
                      <a:pt x="6338" y="2794"/>
                      <a:pt x="6163" y="2766"/>
                      <a:pt x="5991" y="2766"/>
                    </a:cubicBezTo>
                    <a:cubicBezTo>
                      <a:pt x="5301" y="2766"/>
                      <a:pt x="4644" y="3215"/>
                      <a:pt x="4437" y="3925"/>
                    </a:cubicBezTo>
                    <a:lnTo>
                      <a:pt x="3291" y="7696"/>
                    </a:lnTo>
                    <a:cubicBezTo>
                      <a:pt x="2996" y="7696"/>
                      <a:pt x="2700" y="7844"/>
                      <a:pt x="2515" y="8029"/>
                    </a:cubicBezTo>
                    <a:lnTo>
                      <a:pt x="1960" y="7881"/>
                    </a:lnTo>
                    <a:cubicBezTo>
                      <a:pt x="3313" y="3381"/>
                      <a:pt x="3894" y="1829"/>
                      <a:pt x="5806" y="1829"/>
                    </a:cubicBezTo>
                    <a:close/>
                    <a:moveTo>
                      <a:pt x="9022" y="2557"/>
                    </a:moveTo>
                    <a:cubicBezTo>
                      <a:pt x="12201" y="3666"/>
                      <a:pt x="12164" y="4775"/>
                      <a:pt x="10464" y="10395"/>
                    </a:cubicBezTo>
                    <a:lnTo>
                      <a:pt x="9946" y="10247"/>
                    </a:lnTo>
                    <a:cubicBezTo>
                      <a:pt x="9872" y="9914"/>
                      <a:pt x="9650" y="9618"/>
                      <a:pt x="9318" y="9471"/>
                    </a:cubicBezTo>
                    <a:lnTo>
                      <a:pt x="9391" y="9360"/>
                    </a:lnTo>
                    <a:lnTo>
                      <a:pt x="10464" y="5737"/>
                    </a:lnTo>
                    <a:cubicBezTo>
                      <a:pt x="10759" y="4886"/>
                      <a:pt x="10279" y="3962"/>
                      <a:pt x="9428" y="3740"/>
                    </a:cubicBezTo>
                    <a:lnTo>
                      <a:pt x="8726" y="3518"/>
                    </a:lnTo>
                    <a:lnTo>
                      <a:pt x="9022" y="2557"/>
                    </a:lnTo>
                    <a:close/>
                    <a:moveTo>
                      <a:pt x="7915" y="0"/>
                    </a:moveTo>
                    <a:cubicBezTo>
                      <a:pt x="7823" y="0"/>
                      <a:pt x="7761" y="129"/>
                      <a:pt x="7728" y="228"/>
                    </a:cubicBezTo>
                    <a:lnTo>
                      <a:pt x="7654" y="413"/>
                    </a:lnTo>
                    <a:cubicBezTo>
                      <a:pt x="7617" y="524"/>
                      <a:pt x="7654" y="561"/>
                      <a:pt x="7765" y="598"/>
                    </a:cubicBezTo>
                    <a:lnTo>
                      <a:pt x="8024" y="672"/>
                    </a:lnTo>
                    <a:lnTo>
                      <a:pt x="7728" y="1670"/>
                    </a:lnTo>
                    <a:cubicBezTo>
                      <a:pt x="7038" y="1497"/>
                      <a:pt x="6421" y="1391"/>
                      <a:pt x="5869" y="1391"/>
                    </a:cubicBezTo>
                    <a:cubicBezTo>
                      <a:pt x="5119" y="1391"/>
                      <a:pt x="4489" y="1587"/>
                      <a:pt x="3957" y="2076"/>
                    </a:cubicBezTo>
                    <a:cubicBezTo>
                      <a:pt x="3069" y="2964"/>
                      <a:pt x="2404" y="4738"/>
                      <a:pt x="1554" y="7548"/>
                    </a:cubicBezTo>
                    <a:cubicBezTo>
                      <a:pt x="1517" y="7548"/>
                      <a:pt x="1480" y="7511"/>
                      <a:pt x="1443" y="7511"/>
                    </a:cubicBezTo>
                    <a:lnTo>
                      <a:pt x="1184" y="7437"/>
                    </a:lnTo>
                    <a:cubicBezTo>
                      <a:pt x="1136" y="7418"/>
                      <a:pt x="1084" y="7409"/>
                      <a:pt x="1030" y="7409"/>
                    </a:cubicBezTo>
                    <a:cubicBezTo>
                      <a:pt x="878" y="7409"/>
                      <a:pt x="721" y="7485"/>
                      <a:pt x="666" y="7622"/>
                    </a:cubicBezTo>
                    <a:lnTo>
                      <a:pt x="371" y="8583"/>
                    </a:lnTo>
                    <a:cubicBezTo>
                      <a:pt x="334" y="8731"/>
                      <a:pt x="518" y="8990"/>
                      <a:pt x="703" y="9027"/>
                    </a:cubicBezTo>
                    <a:lnTo>
                      <a:pt x="962" y="9101"/>
                    </a:lnTo>
                    <a:cubicBezTo>
                      <a:pt x="995" y="9114"/>
                      <a:pt x="1028" y="9120"/>
                      <a:pt x="1060" y="9120"/>
                    </a:cubicBezTo>
                    <a:cubicBezTo>
                      <a:pt x="1210" y="9120"/>
                      <a:pt x="1351" y="8988"/>
                      <a:pt x="1443" y="8805"/>
                    </a:cubicBezTo>
                    <a:lnTo>
                      <a:pt x="2219" y="9027"/>
                    </a:lnTo>
                    <a:cubicBezTo>
                      <a:pt x="2108" y="9323"/>
                      <a:pt x="2219" y="9618"/>
                      <a:pt x="2441" y="9803"/>
                    </a:cubicBezTo>
                    <a:lnTo>
                      <a:pt x="2182" y="10691"/>
                    </a:lnTo>
                    <a:lnTo>
                      <a:pt x="1923" y="11578"/>
                    </a:lnTo>
                    <a:lnTo>
                      <a:pt x="1702" y="12280"/>
                    </a:lnTo>
                    <a:lnTo>
                      <a:pt x="1443" y="13168"/>
                    </a:lnTo>
                    <a:lnTo>
                      <a:pt x="1258" y="13870"/>
                    </a:lnTo>
                    <a:lnTo>
                      <a:pt x="962" y="14757"/>
                    </a:lnTo>
                    <a:lnTo>
                      <a:pt x="777" y="15423"/>
                    </a:lnTo>
                    <a:lnTo>
                      <a:pt x="518" y="16347"/>
                    </a:lnTo>
                    <a:lnTo>
                      <a:pt x="260" y="17160"/>
                    </a:lnTo>
                    <a:cubicBezTo>
                      <a:pt x="1" y="18122"/>
                      <a:pt x="334" y="19157"/>
                      <a:pt x="1110" y="19785"/>
                    </a:cubicBezTo>
                    <a:lnTo>
                      <a:pt x="1849" y="20155"/>
                    </a:lnTo>
                    <a:cubicBezTo>
                      <a:pt x="1886" y="20155"/>
                      <a:pt x="1960" y="20155"/>
                      <a:pt x="1997" y="20192"/>
                    </a:cubicBezTo>
                    <a:lnTo>
                      <a:pt x="2552" y="20340"/>
                    </a:lnTo>
                    <a:lnTo>
                      <a:pt x="3291" y="20599"/>
                    </a:lnTo>
                    <a:lnTo>
                      <a:pt x="3809" y="20747"/>
                    </a:lnTo>
                    <a:cubicBezTo>
                      <a:pt x="3846" y="20747"/>
                      <a:pt x="3883" y="20784"/>
                      <a:pt x="3957" y="20784"/>
                    </a:cubicBezTo>
                    <a:lnTo>
                      <a:pt x="4770" y="20858"/>
                    </a:lnTo>
                    <a:cubicBezTo>
                      <a:pt x="5768" y="20784"/>
                      <a:pt x="6619" y="20081"/>
                      <a:pt x="6914" y="19120"/>
                    </a:cubicBezTo>
                    <a:lnTo>
                      <a:pt x="7173" y="18307"/>
                    </a:lnTo>
                    <a:lnTo>
                      <a:pt x="7432" y="17419"/>
                    </a:lnTo>
                    <a:lnTo>
                      <a:pt x="7654" y="16754"/>
                    </a:lnTo>
                    <a:lnTo>
                      <a:pt x="7876" y="15830"/>
                    </a:lnTo>
                    <a:lnTo>
                      <a:pt x="8097" y="15164"/>
                    </a:lnTo>
                    <a:lnTo>
                      <a:pt x="8356" y="14277"/>
                    </a:lnTo>
                    <a:lnTo>
                      <a:pt x="8578" y="13574"/>
                    </a:lnTo>
                    <a:lnTo>
                      <a:pt x="8837" y="12687"/>
                    </a:lnTo>
                    <a:lnTo>
                      <a:pt x="9096" y="11763"/>
                    </a:lnTo>
                    <a:cubicBezTo>
                      <a:pt x="9354" y="11726"/>
                      <a:pt x="9465" y="11652"/>
                      <a:pt x="9613" y="11245"/>
                    </a:cubicBezTo>
                    <a:lnTo>
                      <a:pt x="10390" y="11504"/>
                    </a:lnTo>
                    <a:cubicBezTo>
                      <a:pt x="10353" y="11689"/>
                      <a:pt x="10427" y="11948"/>
                      <a:pt x="10611" y="11985"/>
                    </a:cubicBezTo>
                    <a:lnTo>
                      <a:pt x="10870" y="12059"/>
                    </a:lnTo>
                    <a:cubicBezTo>
                      <a:pt x="10904" y="12072"/>
                      <a:pt x="10937" y="12078"/>
                      <a:pt x="10969" y="12078"/>
                    </a:cubicBezTo>
                    <a:cubicBezTo>
                      <a:pt x="11117" y="12078"/>
                      <a:pt x="11247" y="11951"/>
                      <a:pt x="11277" y="11800"/>
                    </a:cubicBezTo>
                    <a:lnTo>
                      <a:pt x="11573" y="10838"/>
                    </a:lnTo>
                    <a:cubicBezTo>
                      <a:pt x="11647" y="10691"/>
                      <a:pt x="11536" y="10506"/>
                      <a:pt x="11351" y="10469"/>
                    </a:cubicBezTo>
                    <a:lnTo>
                      <a:pt x="11092" y="10358"/>
                    </a:lnTo>
                    <a:lnTo>
                      <a:pt x="10981" y="10358"/>
                    </a:lnTo>
                    <a:cubicBezTo>
                      <a:pt x="11832" y="7585"/>
                      <a:pt x="12275" y="5737"/>
                      <a:pt x="11979" y="4480"/>
                    </a:cubicBezTo>
                    <a:cubicBezTo>
                      <a:pt x="11684" y="3223"/>
                      <a:pt x="10722" y="2631"/>
                      <a:pt x="9133" y="2113"/>
                    </a:cubicBezTo>
                    <a:lnTo>
                      <a:pt x="9428" y="1115"/>
                    </a:lnTo>
                    <a:lnTo>
                      <a:pt x="9650" y="1189"/>
                    </a:lnTo>
                    <a:cubicBezTo>
                      <a:pt x="9761" y="1189"/>
                      <a:pt x="9872" y="1189"/>
                      <a:pt x="9872" y="1078"/>
                    </a:cubicBezTo>
                    <a:lnTo>
                      <a:pt x="9946" y="893"/>
                    </a:lnTo>
                    <a:cubicBezTo>
                      <a:pt x="9983" y="782"/>
                      <a:pt x="9946" y="598"/>
                      <a:pt x="9835" y="561"/>
                    </a:cubicBezTo>
                    <a:lnTo>
                      <a:pt x="7950" y="6"/>
                    </a:lnTo>
                    <a:cubicBezTo>
                      <a:pt x="7938" y="2"/>
                      <a:pt x="7926" y="0"/>
                      <a:pt x="7915" y="0"/>
                    </a:cubicBez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3"/>
              <p:cNvSpPr/>
              <p:nvPr/>
            </p:nvSpPr>
            <p:spPr>
              <a:xfrm>
                <a:off x="7951226" y="2030883"/>
                <a:ext cx="145208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4065" extrusionOk="0">
                    <a:moveTo>
                      <a:pt x="887" y="1411"/>
                    </a:moveTo>
                    <a:lnTo>
                      <a:pt x="6803" y="3185"/>
                    </a:lnTo>
                    <a:cubicBezTo>
                      <a:pt x="6978" y="3291"/>
                      <a:pt x="6921" y="3595"/>
                      <a:pt x="6694" y="3595"/>
                    </a:cubicBezTo>
                    <a:cubicBezTo>
                      <a:pt x="6681" y="3595"/>
                      <a:pt x="6668" y="3594"/>
                      <a:pt x="6655" y="3592"/>
                    </a:cubicBezTo>
                    <a:lnTo>
                      <a:pt x="740" y="1818"/>
                    </a:lnTo>
                    <a:cubicBezTo>
                      <a:pt x="666" y="1781"/>
                      <a:pt x="592" y="1670"/>
                      <a:pt x="629" y="1559"/>
                    </a:cubicBezTo>
                    <a:cubicBezTo>
                      <a:pt x="666" y="1485"/>
                      <a:pt x="777" y="1411"/>
                      <a:pt x="887" y="1411"/>
                    </a:cubicBezTo>
                    <a:close/>
                    <a:moveTo>
                      <a:pt x="1076" y="1"/>
                    </a:moveTo>
                    <a:cubicBezTo>
                      <a:pt x="728" y="1"/>
                      <a:pt x="422" y="233"/>
                      <a:pt x="333" y="561"/>
                    </a:cubicBezTo>
                    <a:lnTo>
                      <a:pt x="111" y="1263"/>
                    </a:lnTo>
                    <a:cubicBezTo>
                      <a:pt x="0" y="1670"/>
                      <a:pt x="222" y="2113"/>
                      <a:pt x="666" y="2224"/>
                    </a:cubicBezTo>
                    <a:lnTo>
                      <a:pt x="6618" y="4036"/>
                    </a:lnTo>
                    <a:cubicBezTo>
                      <a:pt x="6688" y="4055"/>
                      <a:pt x="6760" y="4064"/>
                      <a:pt x="6831" y="4064"/>
                    </a:cubicBezTo>
                    <a:cubicBezTo>
                      <a:pt x="7168" y="4064"/>
                      <a:pt x="7487" y="3854"/>
                      <a:pt x="7579" y="3518"/>
                    </a:cubicBezTo>
                    <a:lnTo>
                      <a:pt x="7801" y="2779"/>
                    </a:lnTo>
                    <a:cubicBezTo>
                      <a:pt x="7949" y="2372"/>
                      <a:pt x="7690" y="1928"/>
                      <a:pt x="7283" y="1818"/>
                    </a:cubicBezTo>
                    <a:lnTo>
                      <a:pt x="1331" y="43"/>
                    </a:lnTo>
                    <a:cubicBezTo>
                      <a:pt x="1245" y="14"/>
                      <a:pt x="1159" y="1"/>
                      <a:pt x="10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7971484" y="1942268"/>
                <a:ext cx="137116" cy="119798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558" extrusionOk="0">
                    <a:moveTo>
                      <a:pt x="4622" y="1123"/>
                    </a:moveTo>
                    <a:lnTo>
                      <a:pt x="4843" y="1197"/>
                    </a:lnTo>
                    <a:cubicBezTo>
                      <a:pt x="5620" y="1382"/>
                      <a:pt x="6100" y="2121"/>
                      <a:pt x="5916" y="2898"/>
                    </a:cubicBezTo>
                    <a:lnTo>
                      <a:pt x="4991" y="5929"/>
                    </a:lnTo>
                    <a:lnTo>
                      <a:pt x="3956" y="5670"/>
                    </a:lnTo>
                    <a:lnTo>
                      <a:pt x="4880" y="2528"/>
                    </a:lnTo>
                    <a:cubicBezTo>
                      <a:pt x="5065" y="2047"/>
                      <a:pt x="4954" y="1493"/>
                      <a:pt x="4622" y="1123"/>
                    </a:cubicBezTo>
                    <a:close/>
                    <a:moveTo>
                      <a:pt x="2737" y="1"/>
                    </a:moveTo>
                    <a:cubicBezTo>
                      <a:pt x="2047" y="1"/>
                      <a:pt x="1390" y="450"/>
                      <a:pt x="1183" y="1160"/>
                    </a:cubicBezTo>
                    <a:lnTo>
                      <a:pt x="0" y="5079"/>
                    </a:lnTo>
                    <a:lnTo>
                      <a:pt x="6137" y="6558"/>
                    </a:lnTo>
                    <a:lnTo>
                      <a:pt x="7210" y="2971"/>
                    </a:lnTo>
                    <a:cubicBezTo>
                      <a:pt x="7505" y="2121"/>
                      <a:pt x="7025" y="1197"/>
                      <a:pt x="6174" y="938"/>
                    </a:cubicBezTo>
                    <a:lnTo>
                      <a:pt x="3254" y="88"/>
                    </a:lnTo>
                    <a:cubicBezTo>
                      <a:pt x="3084" y="29"/>
                      <a:pt x="2909" y="1"/>
                      <a:pt x="2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8045103" y="1899960"/>
                <a:ext cx="40536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33" extrusionOk="0">
                    <a:moveTo>
                      <a:pt x="813" y="1"/>
                    </a:moveTo>
                    <a:lnTo>
                      <a:pt x="0" y="2626"/>
                    </a:lnTo>
                    <a:lnTo>
                      <a:pt x="1442" y="3032"/>
                    </a:lnTo>
                    <a:lnTo>
                      <a:pt x="2218" y="407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8085620" y="2077575"/>
                <a:ext cx="27712" cy="2500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369" extrusionOk="0">
                    <a:moveTo>
                      <a:pt x="296" y="1"/>
                    </a:moveTo>
                    <a:lnTo>
                      <a:pt x="0" y="999"/>
                    </a:lnTo>
                    <a:lnTo>
                      <a:pt x="1220" y="1369"/>
                    </a:lnTo>
                    <a:lnTo>
                      <a:pt x="1516" y="371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3"/>
              <p:cNvSpPr/>
              <p:nvPr/>
            </p:nvSpPr>
            <p:spPr>
              <a:xfrm>
                <a:off x="8102499" y="2080863"/>
                <a:ext cx="22305" cy="30178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652" extrusionOk="0">
                    <a:moveTo>
                      <a:pt x="772" y="0"/>
                    </a:moveTo>
                    <a:cubicBezTo>
                      <a:pt x="542" y="0"/>
                      <a:pt x="330" y="143"/>
                      <a:pt x="296" y="376"/>
                    </a:cubicBezTo>
                    <a:lnTo>
                      <a:pt x="112" y="1041"/>
                    </a:lnTo>
                    <a:cubicBezTo>
                      <a:pt x="1" y="1300"/>
                      <a:pt x="112" y="1559"/>
                      <a:pt x="370" y="1633"/>
                    </a:cubicBezTo>
                    <a:cubicBezTo>
                      <a:pt x="409" y="1645"/>
                      <a:pt x="449" y="1652"/>
                      <a:pt x="488" y="1652"/>
                    </a:cubicBezTo>
                    <a:cubicBezTo>
                      <a:pt x="676" y="1652"/>
                      <a:pt x="857" y="1514"/>
                      <a:pt x="888" y="1300"/>
                    </a:cubicBezTo>
                    <a:lnTo>
                      <a:pt x="1110" y="597"/>
                    </a:lnTo>
                    <a:cubicBezTo>
                      <a:pt x="1221" y="376"/>
                      <a:pt x="1073" y="117"/>
                      <a:pt x="851" y="6"/>
                    </a:cubicBezTo>
                    <a:cubicBezTo>
                      <a:pt x="825" y="2"/>
                      <a:pt x="798" y="0"/>
                      <a:pt x="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3"/>
              <p:cNvSpPr/>
              <p:nvPr/>
            </p:nvSpPr>
            <p:spPr>
              <a:xfrm>
                <a:off x="8061982" y="1924274"/>
                <a:ext cx="75664" cy="163458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8948" extrusionOk="0">
                    <a:moveTo>
                      <a:pt x="148" y="1"/>
                    </a:moveTo>
                    <a:lnTo>
                      <a:pt x="0" y="481"/>
                    </a:lnTo>
                    <a:cubicBezTo>
                      <a:pt x="4030" y="1701"/>
                      <a:pt x="4104" y="2552"/>
                      <a:pt x="2219" y="8800"/>
                    </a:cubicBezTo>
                    <a:lnTo>
                      <a:pt x="2699" y="8948"/>
                    </a:lnTo>
                    <a:cubicBezTo>
                      <a:pt x="3587" y="5916"/>
                      <a:pt x="4141" y="3956"/>
                      <a:pt x="3845" y="2663"/>
                    </a:cubicBezTo>
                    <a:cubicBezTo>
                      <a:pt x="3476" y="1258"/>
                      <a:pt x="2145" y="629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3"/>
              <p:cNvSpPr/>
              <p:nvPr/>
            </p:nvSpPr>
            <p:spPr>
              <a:xfrm>
                <a:off x="7930291" y="2031651"/>
                <a:ext cx="3174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406" extrusionOk="0">
                    <a:moveTo>
                      <a:pt x="333" y="1"/>
                    </a:moveTo>
                    <a:lnTo>
                      <a:pt x="0" y="999"/>
                    </a:lnTo>
                    <a:lnTo>
                      <a:pt x="1442" y="1406"/>
                    </a:lnTo>
                    <a:lnTo>
                      <a:pt x="1738" y="408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3"/>
              <p:cNvSpPr/>
              <p:nvPr/>
            </p:nvSpPr>
            <p:spPr>
              <a:xfrm>
                <a:off x="7918125" y="2027193"/>
                <a:ext cx="24332" cy="301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650" extrusionOk="0">
                    <a:moveTo>
                      <a:pt x="712" y="1"/>
                    </a:moveTo>
                    <a:cubicBezTo>
                      <a:pt x="531" y="1"/>
                      <a:pt x="355" y="113"/>
                      <a:pt x="296" y="319"/>
                    </a:cubicBezTo>
                    <a:lnTo>
                      <a:pt x="75" y="1021"/>
                    </a:lnTo>
                    <a:cubicBezTo>
                      <a:pt x="1" y="1280"/>
                      <a:pt x="149" y="1539"/>
                      <a:pt x="407" y="1613"/>
                    </a:cubicBezTo>
                    <a:lnTo>
                      <a:pt x="481" y="1650"/>
                    </a:lnTo>
                    <a:lnTo>
                      <a:pt x="481" y="1613"/>
                    </a:lnTo>
                    <a:cubicBezTo>
                      <a:pt x="521" y="1626"/>
                      <a:pt x="561" y="1632"/>
                      <a:pt x="601" y="1632"/>
                    </a:cubicBezTo>
                    <a:cubicBezTo>
                      <a:pt x="789" y="1632"/>
                      <a:pt x="975" y="1500"/>
                      <a:pt x="1036" y="1317"/>
                    </a:cubicBezTo>
                    <a:lnTo>
                      <a:pt x="1258" y="615"/>
                    </a:lnTo>
                    <a:cubicBezTo>
                      <a:pt x="1332" y="356"/>
                      <a:pt x="1184" y="97"/>
                      <a:pt x="962" y="23"/>
                    </a:cubicBezTo>
                    <a:lnTo>
                      <a:pt x="851" y="23"/>
                    </a:lnTo>
                    <a:cubicBezTo>
                      <a:pt x="806" y="8"/>
                      <a:pt x="759" y="1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3"/>
              <p:cNvSpPr/>
              <p:nvPr/>
            </p:nvSpPr>
            <p:spPr>
              <a:xfrm>
                <a:off x="7938384" y="1916091"/>
                <a:ext cx="129699" cy="122337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6697" extrusionOk="0">
                    <a:moveTo>
                      <a:pt x="4380" y="0"/>
                    </a:moveTo>
                    <a:cubicBezTo>
                      <a:pt x="3628" y="0"/>
                      <a:pt x="3038" y="203"/>
                      <a:pt x="2552" y="670"/>
                    </a:cubicBezTo>
                    <a:cubicBezTo>
                      <a:pt x="1554" y="1595"/>
                      <a:pt x="925" y="3517"/>
                      <a:pt x="1" y="6549"/>
                    </a:cubicBezTo>
                    <a:lnTo>
                      <a:pt x="444" y="6697"/>
                    </a:lnTo>
                    <a:cubicBezTo>
                      <a:pt x="1839" y="2075"/>
                      <a:pt x="2425" y="467"/>
                      <a:pt x="4341" y="467"/>
                    </a:cubicBezTo>
                    <a:cubicBezTo>
                      <a:pt x="5015" y="467"/>
                      <a:pt x="5854" y="666"/>
                      <a:pt x="6951" y="1003"/>
                    </a:cubicBezTo>
                    <a:lnTo>
                      <a:pt x="7099" y="523"/>
                    </a:lnTo>
                    <a:cubicBezTo>
                      <a:pt x="6003" y="194"/>
                      <a:pt x="5114" y="0"/>
                      <a:pt x="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3"/>
              <p:cNvSpPr/>
              <p:nvPr/>
            </p:nvSpPr>
            <p:spPr>
              <a:xfrm>
                <a:off x="8052519" y="1891429"/>
                <a:ext cx="41887" cy="2046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120" extrusionOk="0">
                    <a:moveTo>
                      <a:pt x="307" y="0"/>
                    </a:moveTo>
                    <a:cubicBezTo>
                      <a:pt x="186" y="0"/>
                      <a:pt x="67" y="93"/>
                      <a:pt x="38" y="209"/>
                    </a:cubicBezTo>
                    <a:lnTo>
                      <a:pt x="38" y="246"/>
                    </a:lnTo>
                    <a:cubicBezTo>
                      <a:pt x="1" y="394"/>
                      <a:pt x="75" y="579"/>
                      <a:pt x="223" y="616"/>
                    </a:cubicBezTo>
                    <a:lnTo>
                      <a:pt x="1886" y="1096"/>
                    </a:lnTo>
                    <a:cubicBezTo>
                      <a:pt x="1919" y="1112"/>
                      <a:pt x="1953" y="1120"/>
                      <a:pt x="1987" y="1120"/>
                    </a:cubicBezTo>
                    <a:cubicBezTo>
                      <a:pt x="2108" y="1120"/>
                      <a:pt x="2227" y="1027"/>
                      <a:pt x="2256" y="911"/>
                    </a:cubicBezTo>
                    <a:lnTo>
                      <a:pt x="2256" y="874"/>
                    </a:lnTo>
                    <a:cubicBezTo>
                      <a:pt x="2293" y="726"/>
                      <a:pt x="2219" y="542"/>
                      <a:pt x="2034" y="505"/>
                    </a:cubicBezTo>
                    <a:lnTo>
                      <a:pt x="407" y="24"/>
                    </a:lnTo>
                    <a:cubicBezTo>
                      <a:pt x="375" y="8"/>
                      <a:pt x="341" y="0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3"/>
              <p:cNvSpPr/>
              <p:nvPr/>
            </p:nvSpPr>
            <p:spPr>
              <a:xfrm>
                <a:off x="7911366" y="2065427"/>
                <a:ext cx="168189" cy="206678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1314" extrusionOk="0">
                    <a:moveTo>
                      <a:pt x="2552" y="1"/>
                    </a:moveTo>
                    <a:lnTo>
                      <a:pt x="2182" y="1221"/>
                    </a:lnTo>
                    <a:lnTo>
                      <a:pt x="3883" y="1775"/>
                    </a:lnTo>
                    <a:cubicBezTo>
                      <a:pt x="4409" y="1874"/>
                      <a:pt x="4262" y="2587"/>
                      <a:pt x="3833" y="2587"/>
                    </a:cubicBezTo>
                    <a:cubicBezTo>
                      <a:pt x="3780" y="2587"/>
                      <a:pt x="3722" y="2576"/>
                      <a:pt x="3661" y="2551"/>
                    </a:cubicBezTo>
                    <a:lnTo>
                      <a:pt x="1923" y="2034"/>
                    </a:lnTo>
                    <a:lnTo>
                      <a:pt x="1776" y="2662"/>
                    </a:lnTo>
                    <a:lnTo>
                      <a:pt x="3476" y="3180"/>
                    </a:lnTo>
                    <a:cubicBezTo>
                      <a:pt x="4007" y="3428"/>
                      <a:pt x="3793" y="4183"/>
                      <a:pt x="3255" y="4183"/>
                    </a:cubicBezTo>
                    <a:cubicBezTo>
                      <a:pt x="3231" y="4183"/>
                      <a:pt x="3206" y="4181"/>
                      <a:pt x="3180" y="4178"/>
                    </a:cubicBezTo>
                    <a:lnTo>
                      <a:pt x="1443" y="3661"/>
                    </a:lnTo>
                    <a:lnTo>
                      <a:pt x="1258" y="4289"/>
                    </a:lnTo>
                    <a:lnTo>
                      <a:pt x="2996" y="4770"/>
                    </a:lnTo>
                    <a:cubicBezTo>
                      <a:pt x="3527" y="5018"/>
                      <a:pt x="3311" y="5809"/>
                      <a:pt x="2739" y="5809"/>
                    </a:cubicBezTo>
                    <a:cubicBezTo>
                      <a:pt x="2714" y="5809"/>
                      <a:pt x="2689" y="5808"/>
                      <a:pt x="2663" y="5805"/>
                    </a:cubicBezTo>
                    <a:lnTo>
                      <a:pt x="999" y="5287"/>
                    </a:lnTo>
                    <a:lnTo>
                      <a:pt x="814" y="5879"/>
                    </a:lnTo>
                    <a:lnTo>
                      <a:pt x="2515" y="6396"/>
                    </a:lnTo>
                    <a:cubicBezTo>
                      <a:pt x="2774" y="6433"/>
                      <a:pt x="2922" y="6692"/>
                      <a:pt x="2848" y="6951"/>
                    </a:cubicBezTo>
                    <a:cubicBezTo>
                      <a:pt x="2789" y="7127"/>
                      <a:pt x="2615" y="7233"/>
                      <a:pt x="2435" y="7233"/>
                    </a:cubicBezTo>
                    <a:cubicBezTo>
                      <a:pt x="2387" y="7233"/>
                      <a:pt x="2339" y="7225"/>
                      <a:pt x="2293" y="7210"/>
                    </a:cubicBezTo>
                    <a:lnTo>
                      <a:pt x="555" y="6692"/>
                    </a:lnTo>
                    <a:lnTo>
                      <a:pt x="297" y="7616"/>
                    </a:lnTo>
                    <a:cubicBezTo>
                      <a:pt x="1" y="8615"/>
                      <a:pt x="371" y="9724"/>
                      <a:pt x="1258" y="10278"/>
                    </a:cubicBezTo>
                    <a:lnTo>
                      <a:pt x="1591" y="9132"/>
                    </a:lnTo>
                    <a:cubicBezTo>
                      <a:pt x="1651" y="8981"/>
                      <a:pt x="1762" y="8854"/>
                      <a:pt x="1901" y="8854"/>
                    </a:cubicBezTo>
                    <a:cubicBezTo>
                      <a:pt x="1932" y="8854"/>
                      <a:pt x="1964" y="8860"/>
                      <a:pt x="1997" y="8873"/>
                    </a:cubicBezTo>
                    <a:cubicBezTo>
                      <a:pt x="2219" y="8910"/>
                      <a:pt x="2256" y="9132"/>
                      <a:pt x="2219" y="9317"/>
                    </a:cubicBezTo>
                    <a:lnTo>
                      <a:pt x="1812" y="10648"/>
                    </a:lnTo>
                    <a:cubicBezTo>
                      <a:pt x="1886" y="10648"/>
                      <a:pt x="1960" y="10685"/>
                      <a:pt x="2034" y="10685"/>
                    </a:cubicBezTo>
                    <a:lnTo>
                      <a:pt x="2626" y="10833"/>
                    </a:lnTo>
                    <a:lnTo>
                      <a:pt x="2996" y="9576"/>
                    </a:lnTo>
                    <a:cubicBezTo>
                      <a:pt x="3056" y="9393"/>
                      <a:pt x="3167" y="9261"/>
                      <a:pt x="3308" y="9261"/>
                    </a:cubicBezTo>
                    <a:cubicBezTo>
                      <a:pt x="3338" y="9261"/>
                      <a:pt x="3369" y="9267"/>
                      <a:pt x="3402" y="9280"/>
                    </a:cubicBezTo>
                    <a:cubicBezTo>
                      <a:pt x="3624" y="9354"/>
                      <a:pt x="3661" y="9539"/>
                      <a:pt x="3624" y="9761"/>
                    </a:cubicBezTo>
                    <a:lnTo>
                      <a:pt x="3217" y="11018"/>
                    </a:lnTo>
                    <a:lnTo>
                      <a:pt x="3846" y="11203"/>
                    </a:lnTo>
                    <a:cubicBezTo>
                      <a:pt x="3883" y="11203"/>
                      <a:pt x="4031" y="11314"/>
                      <a:pt x="4031" y="11314"/>
                    </a:cubicBezTo>
                    <a:lnTo>
                      <a:pt x="4437" y="9983"/>
                    </a:lnTo>
                    <a:cubicBezTo>
                      <a:pt x="4468" y="9831"/>
                      <a:pt x="4573" y="9704"/>
                      <a:pt x="4732" y="9704"/>
                    </a:cubicBezTo>
                    <a:cubicBezTo>
                      <a:pt x="4767" y="9704"/>
                      <a:pt x="4804" y="9710"/>
                      <a:pt x="4844" y="9724"/>
                    </a:cubicBezTo>
                    <a:cubicBezTo>
                      <a:pt x="5029" y="9761"/>
                      <a:pt x="5103" y="9983"/>
                      <a:pt x="5029" y="10167"/>
                    </a:cubicBezTo>
                    <a:lnTo>
                      <a:pt x="4696" y="11314"/>
                    </a:lnTo>
                    <a:cubicBezTo>
                      <a:pt x="5731" y="11314"/>
                      <a:pt x="6656" y="10611"/>
                      <a:pt x="6951" y="9613"/>
                    </a:cubicBezTo>
                    <a:lnTo>
                      <a:pt x="7210" y="8689"/>
                    </a:lnTo>
                    <a:lnTo>
                      <a:pt x="5547" y="8208"/>
                    </a:lnTo>
                    <a:cubicBezTo>
                      <a:pt x="5288" y="8134"/>
                      <a:pt x="5140" y="7875"/>
                      <a:pt x="5214" y="7653"/>
                    </a:cubicBezTo>
                    <a:cubicBezTo>
                      <a:pt x="5268" y="7462"/>
                      <a:pt x="5424" y="7352"/>
                      <a:pt x="5591" y="7352"/>
                    </a:cubicBezTo>
                    <a:cubicBezTo>
                      <a:pt x="5650" y="7352"/>
                      <a:pt x="5710" y="7366"/>
                      <a:pt x="5768" y="7395"/>
                    </a:cubicBezTo>
                    <a:lnTo>
                      <a:pt x="7469" y="7875"/>
                    </a:lnTo>
                    <a:lnTo>
                      <a:pt x="7654" y="7284"/>
                    </a:lnTo>
                    <a:lnTo>
                      <a:pt x="5953" y="6766"/>
                    </a:lnTo>
                    <a:cubicBezTo>
                      <a:pt x="5396" y="6522"/>
                      <a:pt x="5593" y="5721"/>
                      <a:pt x="6143" y="5721"/>
                    </a:cubicBezTo>
                    <a:cubicBezTo>
                      <a:pt x="6177" y="5721"/>
                      <a:pt x="6212" y="5724"/>
                      <a:pt x="6249" y="5731"/>
                    </a:cubicBezTo>
                    <a:lnTo>
                      <a:pt x="7950" y="6249"/>
                    </a:lnTo>
                    <a:lnTo>
                      <a:pt x="8098" y="5657"/>
                    </a:lnTo>
                    <a:lnTo>
                      <a:pt x="6434" y="5139"/>
                    </a:lnTo>
                    <a:cubicBezTo>
                      <a:pt x="5913" y="4896"/>
                      <a:pt x="6110" y="4131"/>
                      <a:pt x="6626" y="4131"/>
                    </a:cubicBezTo>
                    <a:cubicBezTo>
                      <a:pt x="6659" y="4131"/>
                      <a:pt x="6694" y="4134"/>
                      <a:pt x="6730" y="4141"/>
                    </a:cubicBezTo>
                    <a:lnTo>
                      <a:pt x="8430" y="4622"/>
                    </a:lnTo>
                    <a:lnTo>
                      <a:pt x="8615" y="4030"/>
                    </a:lnTo>
                    <a:lnTo>
                      <a:pt x="6914" y="3513"/>
                    </a:lnTo>
                    <a:cubicBezTo>
                      <a:pt x="6477" y="3445"/>
                      <a:pt x="6682" y="2675"/>
                      <a:pt x="7057" y="2675"/>
                    </a:cubicBezTo>
                    <a:cubicBezTo>
                      <a:pt x="7094" y="2675"/>
                      <a:pt x="7133" y="2683"/>
                      <a:pt x="7173" y="2699"/>
                    </a:cubicBezTo>
                    <a:lnTo>
                      <a:pt x="8837" y="3217"/>
                    </a:lnTo>
                    <a:lnTo>
                      <a:pt x="9207" y="1997"/>
                    </a:ln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3"/>
              <p:cNvSpPr/>
              <p:nvPr/>
            </p:nvSpPr>
            <p:spPr>
              <a:xfrm>
                <a:off x="8045103" y="1754734"/>
                <a:ext cx="74604" cy="62548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424" extrusionOk="0">
                    <a:moveTo>
                      <a:pt x="2210" y="1"/>
                    </a:moveTo>
                    <a:cubicBezTo>
                      <a:pt x="1872" y="1"/>
                      <a:pt x="1527" y="104"/>
                      <a:pt x="1220" y="335"/>
                    </a:cubicBezTo>
                    <a:cubicBezTo>
                      <a:pt x="0" y="1259"/>
                      <a:pt x="481" y="3181"/>
                      <a:pt x="1997" y="3403"/>
                    </a:cubicBezTo>
                    <a:cubicBezTo>
                      <a:pt x="2083" y="3417"/>
                      <a:pt x="2169" y="3424"/>
                      <a:pt x="2254" y="3424"/>
                    </a:cubicBezTo>
                    <a:cubicBezTo>
                      <a:pt x="3074" y="3424"/>
                      <a:pt x="3785" y="2799"/>
                      <a:pt x="3919" y="1961"/>
                    </a:cubicBezTo>
                    <a:cubicBezTo>
                      <a:pt x="4083" y="839"/>
                      <a:pt x="3174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3"/>
              <p:cNvSpPr/>
              <p:nvPr/>
            </p:nvSpPr>
            <p:spPr>
              <a:xfrm>
                <a:off x="8045778" y="1794612"/>
                <a:ext cx="55387" cy="160754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8800" extrusionOk="0">
                    <a:moveTo>
                      <a:pt x="1997" y="0"/>
                    </a:moveTo>
                    <a:lnTo>
                      <a:pt x="0" y="8356"/>
                    </a:lnTo>
                    <a:lnTo>
                      <a:pt x="1405" y="8799"/>
                    </a:lnTo>
                    <a:lnTo>
                      <a:pt x="3032" y="148"/>
                    </a:ln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3"/>
              <p:cNvSpPr/>
              <p:nvPr/>
            </p:nvSpPr>
            <p:spPr>
              <a:xfrm>
                <a:off x="7699993" y="1390169"/>
                <a:ext cx="93310" cy="7789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4264" extrusionOk="0">
                    <a:moveTo>
                      <a:pt x="2793" y="1"/>
                    </a:moveTo>
                    <a:cubicBezTo>
                      <a:pt x="2361" y="1"/>
                      <a:pt x="1916" y="136"/>
                      <a:pt x="1516" y="438"/>
                    </a:cubicBezTo>
                    <a:cubicBezTo>
                      <a:pt x="0" y="1585"/>
                      <a:pt x="629" y="3988"/>
                      <a:pt x="2514" y="4246"/>
                    </a:cubicBezTo>
                    <a:cubicBezTo>
                      <a:pt x="2605" y="4258"/>
                      <a:pt x="2695" y="4264"/>
                      <a:pt x="2784" y="4264"/>
                    </a:cubicBezTo>
                    <a:cubicBezTo>
                      <a:pt x="3824" y="4264"/>
                      <a:pt x="4747" y="3490"/>
                      <a:pt x="4917" y="2435"/>
                    </a:cubicBezTo>
                    <a:cubicBezTo>
                      <a:pt x="5108" y="1048"/>
                      <a:pt x="3997" y="1"/>
                      <a:pt x="2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3"/>
              <p:cNvSpPr/>
              <p:nvPr/>
            </p:nvSpPr>
            <p:spPr>
              <a:xfrm>
                <a:off x="7765500" y="1421133"/>
                <a:ext cx="333638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264" h="19337" extrusionOk="0">
                    <a:moveTo>
                      <a:pt x="629" y="0"/>
                    </a:moveTo>
                    <a:lnTo>
                      <a:pt x="0" y="555"/>
                    </a:lnTo>
                    <a:lnTo>
                      <a:pt x="17635" y="19336"/>
                    </a:lnTo>
                    <a:lnTo>
                      <a:pt x="18264" y="1874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3"/>
              <p:cNvSpPr/>
              <p:nvPr/>
            </p:nvSpPr>
            <p:spPr>
              <a:xfrm>
                <a:off x="7749955" y="1440039"/>
                <a:ext cx="334332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302" h="19337" extrusionOk="0">
                    <a:moveTo>
                      <a:pt x="629" y="1"/>
                    </a:moveTo>
                    <a:lnTo>
                      <a:pt x="1" y="592"/>
                    </a:lnTo>
                    <a:lnTo>
                      <a:pt x="17673" y="19336"/>
                    </a:lnTo>
                    <a:lnTo>
                      <a:pt x="18301" y="1874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53"/>
              <p:cNvSpPr/>
              <p:nvPr/>
            </p:nvSpPr>
            <p:spPr>
              <a:xfrm>
                <a:off x="7335958" y="1433956"/>
                <a:ext cx="405246" cy="174948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9577" extrusionOk="0">
                    <a:moveTo>
                      <a:pt x="21851" y="1"/>
                    </a:moveTo>
                    <a:lnTo>
                      <a:pt x="149" y="8504"/>
                    </a:lnTo>
                    <a:lnTo>
                      <a:pt x="1" y="9576"/>
                    </a:lnTo>
                    <a:lnTo>
                      <a:pt x="22183" y="777"/>
                    </a:lnTo>
                    <a:lnTo>
                      <a:pt x="21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3"/>
              <p:cNvSpPr/>
              <p:nvPr/>
            </p:nvSpPr>
            <p:spPr>
              <a:xfrm>
                <a:off x="7341365" y="1413698"/>
                <a:ext cx="390376" cy="156023"/>
              </a:xfrm>
              <a:custGeom>
                <a:avLst/>
                <a:gdLst/>
                <a:ahLst/>
                <a:cxnLst/>
                <a:rect l="l" t="t" r="r" b="b"/>
                <a:pathLst>
                  <a:path w="21370" h="8541" extrusionOk="0">
                    <a:moveTo>
                      <a:pt x="21037" y="1"/>
                    </a:moveTo>
                    <a:lnTo>
                      <a:pt x="149" y="7469"/>
                    </a:lnTo>
                    <a:lnTo>
                      <a:pt x="1" y="8541"/>
                    </a:lnTo>
                    <a:lnTo>
                      <a:pt x="21370" y="777"/>
                    </a:lnTo>
                    <a:lnTo>
                      <a:pt x="21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3"/>
              <p:cNvSpPr/>
              <p:nvPr/>
            </p:nvSpPr>
            <p:spPr>
              <a:xfrm>
                <a:off x="7723631" y="1408291"/>
                <a:ext cx="49962" cy="42052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2302" extrusionOk="0">
                    <a:moveTo>
                      <a:pt x="1487" y="0"/>
                    </a:moveTo>
                    <a:cubicBezTo>
                      <a:pt x="1259" y="0"/>
                      <a:pt x="1025" y="69"/>
                      <a:pt x="813" y="223"/>
                    </a:cubicBezTo>
                    <a:cubicBezTo>
                      <a:pt x="0" y="851"/>
                      <a:pt x="333" y="2145"/>
                      <a:pt x="1331" y="2293"/>
                    </a:cubicBezTo>
                    <a:cubicBezTo>
                      <a:pt x="1377" y="2299"/>
                      <a:pt x="1423" y="2301"/>
                      <a:pt x="1468" y="2301"/>
                    </a:cubicBezTo>
                    <a:cubicBezTo>
                      <a:pt x="2043" y="2301"/>
                      <a:pt x="2556" y="1878"/>
                      <a:pt x="2625" y="1295"/>
                    </a:cubicBezTo>
                    <a:cubicBezTo>
                      <a:pt x="2734" y="556"/>
                      <a:pt x="2136" y="0"/>
                      <a:pt x="14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3"/>
              <p:cNvSpPr/>
              <p:nvPr/>
            </p:nvSpPr>
            <p:spPr>
              <a:xfrm>
                <a:off x="8063333" y="1769055"/>
                <a:ext cx="40700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853" extrusionOk="0">
                    <a:moveTo>
                      <a:pt x="1208" y="1"/>
                    </a:moveTo>
                    <a:cubicBezTo>
                      <a:pt x="1025" y="1"/>
                      <a:pt x="837" y="56"/>
                      <a:pt x="666" y="179"/>
                    </a:cubicBezTo>
                    <a:cubicBezTo>
                      <a:pt x="0" y="697"/>
                      <a:pt x="259" y="1732"/>
                      <a:pt x="1072" y="1843"/>
                    </a:cubicBezTo>
                    <a:cubicBezTo>
                      <a:pt x="1117" y="1849"/>
                      <a:pt x="1161" y="1852"/>
                      <a:pt x="1205" y="1852"/>
                    </a:cubicBezTo>
                    <a:cubicBezTo>
                      <a:pt x="1670" y="1852"/>
                      <a:pt x="2077" y="1506"/>
                      <a:pt x="2145" y="1067"/>
                    </a:cubicBezTo>
                    <a:cubicBezTo>
                      <a:pt x="2227" y="462"/>
                      <a:pt x="1738" y="1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3"/>
              <p:cNvSpPr/>
              <p:nvPr/>
            </p:nvSpPr>
            <p:spPr>
              <a:xfrm>
                <a:off x="7242776" y="1533240"/>
                <a:ext cx="117515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6433" h="6804" extrusionOk="0">
                    <a:moveTo>
                      <a:pt x="444" y="1"/>
                    </a:moveTo>
                    <a:lnTo>
                      <a:pt x="0" y="4030"/>
                    </a:lnTo>
                    <a:lnTo>
                      <a:pt x="1331" y="6803"/>
                    </a:lnTo>
                    <a:lnTo>
                      <a:pt x="6433" y="3809"/>
                    </a:lnTo>
                    <a:lnTo>
                      <a:pt x="5620" y="37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3"/>
              <p:cNvSpPr/>
              <p:nvPr/>
            </p:nvSpPr>
            <p:spPr>
              <a:xfrm>
                <a:off x="6135856" y="785625"/>
                <a:ext cx="1416243" cy="1133937"/>
              </a:xfrm>
              <a:custGeom>
                <a:avLst/>
                <a:gdLst/>
                <a:ahLst/>
                <a:cxnLst/>
                <a:rect l="l" t="t" r="r" b="b"/>
                <a:pathLst>
                  <a:path w="77528" h="62074" extrusionOk="0">
                    <a:moveTo>
                      <a:pt x="407" y="0"/>
                    </a:moveTo>
                    <a:lnTo>
                      <a:pt x="0" y="62074"/>
                    </a:lnTo>
                    <a:lnTo>
                      <a:pt x="72684" y="61519"/>
                    </a:lnTo>
                    <a:lnTo>
                      <a:pt x="77528" y="580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3"/>
              <p:cNvSpPr/>
              <p:nvPr/>
            </p:nvSpPr>
            <p:spPr>
              <a:xfrm>
                <a:off x="6194605" y="835586"/>
                <a:ext cx="1302107" cy="1042782"/>
              </a:xfrm>
              <a:custGeom>
                <a:avLst/>
                <a:gdLst/>
                <a:ahLst/>
                <a:cxnLst/>
                <a:rect l="l" t="t" r="r" b="b"/>
                <a:pathLst>
                  <a:path w="71280" h="57084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66807" y="56566"/>
                    </a:lnTo>
                    <a:lnTo>
                      <a:pt x="71280" y="5325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3"/>
              <p:cNvSpPr/>
              <p:nvPr/>
            </p:nvSpPr>
            <p:spPr>
              <a:xfrm>
                <a:off x="6194605" y="835586"/>
                <a:ext cx="212086" cy="1043458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57121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10131" y="57121"/>
                    </a:lnTo>
                    <a:lnTo>
                      <a:pt x="11609" y="85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3"/>
              <p:cNvSpPr/>
              <p:nvPr/>
            </p:nvSpPr>
            <p:spPr>
              <a:xfrm>
                <a:off x="6223175" y="1070616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50" y="0"/>
                    </a:moveTo>
                    <a:cubicBezTo>
                      <a:pt x="1046" y="0"/>
                      <a:pt x="0" y="2452"/>
                      <a:pt x="1431" y="3920"/>
                    </a:cubicBezTo>
                    <a:cubicBezTo>
                      <a:pt x="1912" y="4400"/>
                      <a:pt x="2499" y="4616"/>
                      <a:pt x="3071" y="4616"/>
                    </a:cubicBezTo>
                    <a:cubicBezTo>
                      <a:pt x="4259" y="4616"/>
                      <a:pt x="5387" y="3690"/>
                      <a:pt x="5387" y="2293"/>
                    </a:cubicBezTo>
                    <a:cubicBezTo>
                      <a:pt x="5387" y="1036"/>
                      <a:pt x="4389" y="1"/>
                      <a:pt x="3095" y="1"/>
                    </a:cubicBezTo>
                    <a:cubicBezTo>
                      <a:pt x="3080" y="0"/>
                      <a:pt x="3065" y="0"/>
                      <a:pt x="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3"/>
              <p:cNvSpPr/>
              <p:nvPr/>
            </p:nvSpPr>
            <p:spPr>
              <a:xfrm>
                <a:off x="6222499" y="1204334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0"/>
                    </a:moveTo>
                    <a:cubicBezTo>
                      <a:pt x="1009" y="0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0"/>
                      <a:pt x="30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3"/>
              <p:cNvSpPr/>
              <p:nvPr/>
            </p:nvSpPr>
            <p:spPr>
              <a:xfrm>
                <a:off x="6221823" y="1338052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1"/>
                    </a:moveTo>
                    <a:cubicBezTo>
                      <a:pt x="1009" y="1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1"/>
                      <a:pt x="3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3"/>
              <p:cNvSpPr/>
              <p:nvPr/>
            </p:nvSpPr>
            <p:spPr>
              <a:xfrm>
                <a:off x="6220271" y="1471112"/>
                <a:ext cx="99302" cy="84688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36" extrusionOk="0">
                    <a:moveTo>
                      <a:pt x="3143" y="0"/>
                    </a:moveTo>
                    <a:cubicBezTo>
                      <a:pt x="1073" y="0"/>
                      <a:pt x="0" y="2477"/>
                      <a:pt x="1479" y="3956"/>
                    </a:cubicBezTo>
                    <a:cubicBezTo>
                      <a:pt x="1948" y="4425"/>
                      <a:pt x="2530" y="4636"/>
                      <a:pt x="3102" y="4636"/>
                    </a:cubicBezTo>
                    <a:cubicBezTo>
                      <a:pt x="4290" y="4636"/>
                      <a:pt x="5435" y="3727"/>
                      <a:pt x="5435" y="2329"/>
                    </a:cubicBezTo>
                    <a:cubicBezTo>
                      <a:pt x="5435" y="1072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3"/>
              <p:cNvSpPr/>
              <p:nvPr/>
            </p:nvSpPr>
            <p:spPr>
              <a:xfrm>
                <a:off x="6219595" y="1604831"/>
                <a:ext cx="99302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53" extrusionOk="0">
                    <a:moveTo>
                      <a:pt x="3143" y="0"/>
                    </a:moveTo>
                    <a:cubicBezTo>
                      <a:pt x="1073" y="0"/>
                      <a:pt x="1" y="2478"/>
                      <a:pt x="1479" y="3956"/>
                    </a:cubicBezTo>
                    <a:cubicBezTo>
                      <a:pt x="1948" y="4437"/>
                      <a:pt x="2527" y="4652"/>
                      <a:pt x="3094" y="4652"/>
                    </a:cubicBezTo>
                    <a:cubicBezTo>
                      <a:pt x="4270" y="4652"/>
                      <a:pt x="5398" y="3727"/>
                      <a:pt x="5398" y="2330"/>
                    </a:cubicBezTo>
                    <a:cubicBezTo>
                      <a:pt x="5435" y="1073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3"/>
              <p:cNvSpPr/>
              <p:nvPr/>
            </p:nvSpPr>
            <p:spPr>
              <a:xfrm>
                <a:off x="6218919" y="1738549"/>
                <a:ext cx="98626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4653" extrusionOk="0">
                    <a:moveTo>
                      <a:pt x="3143" y="1"/>
                    </a:moveTo>
                    <a:cubicBezTo>
                      <a:pt x="1073" y="1"/>
                      <a:pt x="1" y="2478"/>
                      <a:pt x="1442" y="3957"/>
                    </a:cubicBezTo>
                    <a:cubicBezTo>
                      <a:pt x="1923" y="4438"/>
                      <a:pt x="2510" y="4653"/>
                      <a:pt x="3082" y="4653"/>
                    </a:cubicBezTo>
                    <a:cubicBezTo>
                      <a:pt x="4270" y="4653"/>
                      <a:pt x="5398" y="3727"/>
                      <a:pt x="5398" y="2330"/>
                    </a:cubicBezTo>
                    <a:cubicBezTo>
                      <a:pt x="5398" y="1073"/>
                      <a:pt x="4400" y="38"/>
                      <a:pt x="3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3"/>
              <p:cNvSpPr/>
              <p:nvPr/>
            </p:nvSpPr>
            <p:spPr>
              <a:xfrm>
                <a:off x="6218919" y="893001"/>
                <a:ext cx="123616" cy="12294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6730" extrusionOk="0">
                    <a:moveTo>
                      <a:pt x="1295" y="0"/>
                    </a:moveTo>
                    <a:cubicBezTo>
                      <a:pt x="592" y="0"/>
                      <a:pt x="38" y="555"/>
                      <a:pt x="38" y="1220"/>
                    </a:cubicBezTo>
                    <a:lnTo>
                      <a:pt x="38" y="5472"/>
                    </a:lnTo>
                    <a:cubicBezTo>
                      <a:pt x="1" y="6174"/>
                      <a:pt x="555" y="6692"/>
                      <a:pt x="1221" y="6729"/>
                    </a:cubicBezTo>
                    <a:lnTo>
                      <a:pt x="5509" y="6729"/>
                    </a:lnTo>
                    <a:cubicBezTo>
                      <a:pt x="6175" y="6729"/>
                      <a:pt x="6729" y="6211"/>
                      <a:pt x="6729" y="5509"/>
                    </a:cubicBezTo>
                    <a:lnTo>
                      <a:pt x="6766" y="1257"/>
                    </a:lnTo>
                    <a:cubicBezTo>
                      <a:pt x="6766" y="592"/>
                      <a:pt x="6212" y="37"/>
                      <a:pt x="5546" y="37"/>
                    </a:cubicBez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3"/>
              <p:cNvSpPr/>
              <p:nvPr/>
            </p:nvSpPr>
            <p:spPr>
              <a:xfrm>
                <a:off x="6758541" y="1545406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0" y="0"/>
                    </a:moveTo>
                    <a:lnTo>
                      <a:pt x="0" y="1664"/>
                    </a:lnTo>
                    <a:lnTo>
                      <a:pt x="21924" y="2033"/>
                    </a:lnTo>
                    <a:lnTo>
                      <a:pt x="21961" y="3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3"/>
              <p:cNvSpPr/>
              <p:nvPr/>
            </p:nvSpPr>
            <p:spPr>
              <a:xfrm>
                <a:off x="6755161" y="1631848"/>
                <a:ext cx="401848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98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98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3"/>
              <p:cNvSpPr/>
              <p:nvPr/>
            </p:nvSpPr>
            <p:spPr>
              <a:xfrm>
                <a:off x="6755161" y="1719642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61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3"/>
              <p:cNvSpPr/>
              <p:nvPr/>
            </p:nvSpPr>
            <p:spPr>
              <a:xfrm>
                <a:off x="6379655" y="851132"/>
                <a:ext cx="364035" cy="1029940"/>
              </a:xfrm>
              <a:custGeom>
                <a:avLst/>
                <a:gdLst/>
                <a:ahLst/>
                <a:cxnLst/>
                <a:rect l="l" t="t" r="r" b="b"/>
                <a:pathLst>
                  <a:path w="19928" h="56381" extrusionOk="0">
                    <a:moveTo>
                      <a:pt x="1479" y="0"/>
                    </a:moveTo>
                    <a:lnTo>
                      <a:pt x="1" y="56270"/>
                    </a:lnTo>
                    <a:lnTo>
                      <a:pt x="17229" y="56381"/>
                    </a:lnTo>
                    <a:lnTo>
                      <a:pt x="19928" y="1405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3"/>
              <p:cNvSpPr/>
              <p:nvPr/>
            </p:nvSpPr>
            <p:spPr>
              <a:xfrm>
                <a:off x="6379655" y="851132"/>
                <a:ext cx="27036" cy="102791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6270" fill="none" extrusionOk="0">
                    <a:moveTo>
                      <a:pt x="1479" y="0"/>
                    </a:moveTo>
                    <a:lnTo>
                      <a:pt x="1" y="5627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3"/>
              <p:cNvSpPr/>
              <p:nvPr/>
            </p:nvSpPr>
            <p:spPr>
              <a:xfrm>
                <a:off x="7204268" y="1530537"/>
                <a:ext cx="24332" cy="32216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7636" fill="none" extrusionOk="0">
                    <a:moveTo>
                      <a:pt x="1332" y="1"/>
                    </a:moveTo>
                    <a:lnTo>
                      <a:pt x="1" y="17636"/>
                    </a:lnTo>
                  </a:path>
                </a:pathLst>
              </a:custGeom>
              <a:solidFill>
                <a:schemeClr val="accent3"/>
              </a:solidFill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3"/>
              <p:cNvSpPr/>
              <p:nvPr/>
            </p:nvSpPr>
            <p:spPr>
              <a:xfrm>
                <a:off x="6447390" y="955786"/>
                <a:ext cx="56556" cy="48098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3" extrusionOk="0">
                    <a:moveTo>
                      <a:pt x="1756" y="1"/>
                    </a:moveTo>
                    <a:cubicBezTo>
                      <a:pt x="602" y="1"/>
                      <a:pt x="0" y="1381"/>
                      <a:pt x="803" y="2220"/>
                    </a:cubicBezTo>
                    <a:cubicBezTo>
                      <a:pt x="1076" y="2505"/>
                      <a:pt x="1415" y="2632"/>
                      <a:pt x="1746" y="2632"/>
                    </a:cubicBezTo>
                    <a:cubicBezTo>
                      <a:pt x="2404" y="2632"/>
                      <a:pt x="3034" y="2132"/>
                      <a:pt x="3058" y="1370"/>
                    </a:cubicBezTo>
                    <a:cubicBezTo>
                      <a:pt x="3095" y="630"/>
                      <a:pt x="2541" y="39"/>
                      <a:pt x="1801" y="2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3"/>
              <p:cNvSpPr/>
              <p:nvPr/>
            </p:nvSpPr>
            <p:spPr>
              <a:xfrm>
                <a:off x="6444011" y="1073977"/>
                <a:ext cx="56556" cy="48062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74" y="2503"/>
                      <a:pt x="1415" y="2631"/>
                      <a:pt x="1751" y="2631"/>
                    </a:cubicBezTo>
                    <a:cubicBezTo>
                      <a:pt x="2422" y="2631"/>
                      <a:pt x="3071" y="2121"/>
                      <a:pt x="3095" y="1332"/>
                    </a:cubicBezTo>
                    <a:cubicBezTo>
                      <a:pt x="3095" y="630"/>
                      <a:pt x="2541" y="1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3"/>
              <p:cNvSpPr/>
              <p:nvPr/>
            </p:nvSpPr>
            <p:spPr>
              <a:xfrm>
                <a:off x="6440631" y="1191492"/>
                <a:ext cx="56556" cy="482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4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80" y="2509"/>
                      <a:pt x="1430" y="2640"/>
                      <a:pt x="1771" y="2640"/>
                    </a:cubicBezTo>
                    <a:cubicBezTo>
                      <a:pt x="2432" y="2640"/>
                      <a:pt x="3058" y="2149"/>
                      <a:pt x="3058" y="1369"/>
                    </a:cubicBezTo>
                    <a:cubicBezTo>
                      <a:pt x="3095" y="630"/>
                      <a:pt x="2541" y="38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3"/>
              <p:cNvSpPr/>
              <p:nvPr/>
            </p:nvSpPr>
            <p:spPr>
              <a:xfrm>
                <a:off x="6437252" y="1309683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1"/>
                    </a:moveTo>
                    <a:cubicBezTo>
                      <a:pt x="603" y="1"/>
                      <a:pt x="1" y="1380"/>
                      <a:pt x="803" y="2220"/>
                    </a:cubicBezTo>
                    <a:cubicBezTo>
                      <a:pt x="1076" y="2505"/>
                      <a:pt x="1419" y="2632"/>
                      <a:pt x="1756" y="2632"/>
                    </a:cubicBezTo>
                    <a:cubicBezTo>
                      <a:pt x="2425" y="2632"/>
                      <a:pt x="3071" y="2131"/>
                      <a:pt x="3096" y="1369"/>
                    </a:cubicBezTo>
                    <a:cubicBezTo>
                      <a:pt x="3096" y="630"/>
                      <a:pt x="2541" y="1"/>
                      <a:pt x="1802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3"/>
              <p:cNvSpPr/>
              <p:nvPr/>
            </p:nvSpPr>
            <p:spPr>
              <a:xfrm>
                <a:off x="6433690" y="1427216"/>
                <a:ext cx="56739" cy="48719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2667" extrusionOk="0">
                    <a:moveTo>
                      <a:pt x="1812" y="0"/>
                    </a:moveTo>
                    <a:cubicBezTo>
                      <a:pt x="629" y="0"/>
                      <a:pt x="0" y="1368"/>
                      <a:pt x="814" y="2255"/>
                    </a:cubicBezTo>
                    <a:cubicBezTo>
                      <a:pt x="1085" y="2539"/>
                      <a:pt x="1426" y="2666"/>
                      <a:pt x="1760" y="2666"/>
                    </a:cubicBezTo>
                    <a:cubicBezTo>
                      <a:pt x="2428" y="2666"/>
                      <a:pt x="3069" y="2157"/>
                      <a:pt x="3069" y="1368"/>
                    </a:cubicBezTo>
                    <a:cubicBezTo>
                      <a:pt x="3106" y="629"/>
                      <a:pt x="2551" y="37"/>
                      <a:pt x="1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3"/>
              <p:cNvSpPr/>
              <p:nvPr/>
            </p:nvSpPr>
            <p:spPr>
              <a:xfrm>
                <a:off x="6430493" y="1545388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0"/>
                    </a:moveTo>
                    <a:cubicBezTo>
                      <a:pt x="603" y="0"/>
                      <a:pt x="1" y="1380"/>
                      <a:pt x="804" y="2219"/>
                    </a:cubicBezTo>
                    <a:cubicBezTo>
                      <a:pt x="1076" y="2504"/>
                      <a:pt x="1419" y="2631"/>
                      <a:pt x="1757" y="2631"/>
                    </a:cubicBezTo>
                    <a:cubicBezTo>
                      <a:pt x="2426" y="2631"/>
                      <a:pt x="3071" y="2131"/>
                      <a:pt x="3096" y="1369"/>
                    </a:cubicBezTo>
                    <a:cubicBezTo>
                      <a:pt x="3096" y="630"/>
                      <a:pt x="2541" y="38"/>
                      <a:pt x="1802" y="1"/>
                    </a:cubicBezTo>
                    <a:cubicBezTo>
                      <a:pt x="1787" y="1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3"/>
              <p:cNvSpPr/>
              <p:nvPr/>
            </p:nvSpPr>
            <p:spPr>
              <a:xfrm>
                <a:off x="6427132" y="1663579"/>
                <a:ext cx="56556" cy="480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0" extrusionOk="0">
                    <a:moveTo>
                      <a:pt x="1755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74" y="2503"/>
                      <a:pt x="1415" y="2630"/>
                      <a:pt x="1750" y="2630"/>
                    </a:cubicBezTo>
                    <a:cubicBezTo>
                      <a:pt x="2421" y="2630"/>
                      <a:pt x="3070" y="2121"/>
                      <a:pt x="3095" y="1332"/>
                    </a:cubicBezTo>
                    <a:cubicBezTo>
                      <a:pt x="3095" y="629"/>
                      <a:pt x="2540" y="1"/>
                      <a:pt x="1801" y="1"/>
                    </a:cubicBezTo>
                    <a:cubicBezTo>
                      <a:pt x="1786" y="0"/>
                      <a:pt x="1771" y="0"/>
                      <a:pt x="1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3"/>
              <p:cNvSpPr/>
              <p:nvPr/>
            </p:nvSpPr>
            <p:spPr>
              <a:xfrm>
                <a:off x="6423752" y="1781094"/>
                <a:ext cx="56556" cy="48537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57" extrusionOk="0">
                    <a:moveTo>
                      <a:pt x="1756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80" y="2521"/>
                      <a:pt x="1429" y="2656"/>
                      <a:pt x="1772" y="2656"/>
                    </a:cubicBezTo>
                    <a:cubicBezTo>
                      <a:pt x="2435" y="2656"/>
                      <a:pt x="3071" y="2149"/>
                      <a:pt x="3095" y="1369"/>
                    </a:cubicBezTo>
                    <a:cubicBezTo>
                      <a:pt x="3095" y="629"/>
                      <a:pt x="2541" y="38"/>
                      <a:pt x="1801" y="1"/>
                    </a:cubicBezTo>
                    <a:cubicBezTo>
                      <a:pt x="1786" y="0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3"/>
              <p:cNvSpPr/>
              <p:nvPr/>
            </p:nvSpPr>
            <p:spPr>
              <a:xfrm>
                <a:off x="6535659" y="987553"/>
                <a:ext cx="138468" cy="6083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3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3"/>
              <p:cNvSpPr/>
              <p:nvPr/>
            </p:nvSpPr>
            <p:spPr>
              <a:xfrm>
                <a:off x="6534983" y="1095606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3"/>
              <p:cNvSpPr/>
              <p:nvPr/>
            </p:nvSpPr>
            <p:spPr>
              <a:xfrm>
                <a:off x="6534307" y="1212445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3"/>
              <p:cNvSpPr/>
              <p:nvPr/>
            </p:nvSpPr>
            <p:spPr>
              <a:xfrm>
                <a:off x="6520808" y="1331311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0" y="0"/>
                    </a:moveTo>
                    <a:lnTo>
                      <a:pt x="7579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3"/>
              <p:cNvSpPr/>
              <p:nvPr/>
            </p:nvSpPr>
            <p:spPr>
              <a:xfrm>
                <a:off x="6520132" y="1449502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3"/>
              <p:cNvSpPr/>
              <p:nvPr/>
            </p:nvSpPr>
            <p:spPr>
              <a:xfrm>
                <a:off x="6519456" y="1567693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3"/>
              <p:cNvSpPr/>
              <p:nvPr/>
            </p:nvSpPr>
            <p:spPr>
              <a:xfrm>
                <a:off x="6518780" y="1687893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79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3"/>
              <p:cNvSpPr/>
              <p:nvPr/>
            </p:nvSpPr>
            <p:spPr>
              <a:xfrm>
                <a:off x="6518104" y="1803380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3"/>
              <p:cNvSpPr/>
              <p:nvPr/>
            </p:nvSpPr>
            <p:spPr>
              <a:xfrm>
                <a:off x="6718005" y="883538"/>
                <a:ext cx="777373" cy="578806"/>
              </a:xfrm>
              <a:custGeom>
                <a:avLst/>
                <a:gdLst/>
                <a:ahLst/>
                <a:cxnLst/>
                <a:rect l="l" t="t" r="r" b="b"/>
                <a:pathLst>
                  <a:path w="42555" h="31685" extrusionOk="0">
                    <a:moveTo>
                      <a:pt x="1369" y="1"/>
                    </a:moveTo>
                    <a:lnTo>
                      <a:pt x="1" y="30021"/>
                    </a:lnTo>
                    <a:lnTo>
                      <a:pt x="40225" y="31685"/>
                    </a:lnTo>
                    <a:lnTo>
                      <a:pt x="42554" y="3106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3"/>
              <p:cNvSpPr/>
              <p:nvPr/>
            </p:nvSpPr>
            <p:spPr>
              <a:xfrm>
                <a:off x="6803113" y="1225195"/>
                <a:ext cx="586898" cy="237752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13015" extrusionOk="0">
                    <a:moveTo>
                      <a:pt x="15073" y="0"/>
                    </a:moveTo>
                    <a:cubicBezTo>
                      <a:pt x="12504" y="0"/>
                      <a:pt x="9281" y="590"/>
                      <a:pt x="7468" y="1706"/>
                    </a:cubicBezTo>
                    <a:cubicBezTo>
                      <a:pt x="5139" y="3184"/>
                      <a:pt x="1701" y="7843"/>
                      <a:pt x="1701" y="7843"/>
                    </a:cubicBezTo>
                    <a:cubicBezTo>
                      <a:pt x="1035" y="8989"/>
                      <a:pt x="481" y="10246"/>
                      <a:pt x="0" y="11540"/>
                    </a:cubicBezTo>
                    <a:cubicBezTo>
                      <a:pt x="0" y="11540"/>
                      <a:pt x="6100" y="11762"/>
                      <a:pt x="8097" y="11873"/>
                    </a:cubicBezTo>
                    <a:cubicBezTo>
                      <a:pt x="15372" y="12205"/>
                      <a:pt x="22408" y="13014"/>
                      <a:pt x="29661" y="13014"/>
                    </a:cubicBezTo>
                    <a:cubicBezTo>
                      <a:pt x="30480" y="13014"/>
                      <a:pt x="31302" y="13004"/>
                      <a:pt x="32128" y="12982"/>
                    </a:cubicBezTo>
                    <a:cubicBezTo>
                      <a:pt x="31721" y="11614"/>
                      <a:pt x="31425" y="9691"/>
                      <a:pt x="30538" y="8434"/>
                    </a:cubicBezTo>
                    <a:cubicBezTo>
                      <a:pt x="28985" y="6105"/>
                      <a:pt x="26767" y="3591"/>
                      <a:pt x="24401" y="2038"/>
                    </a:cubicBezTo>
                    <a:cubicBezTo>
                      <a:pt x="22256" y="596"/>
                      <a:pt x="19779" y="670"/>
                      <a:pt x="17302" y="190"/>
                    </a:cubicBezTo>
                    <a:cubicBezTo>
                      <a:pt x="16676" y="63"/>
                      <a:pt x="15909" y="0"/>
                      <a:pt x="15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3"/>
              <p:cNvSpPr/>
              <p:nvPr/>
            </p:nvSpPr>
            <p:spPr>
              <a:xfrm>
                <a:off x="7007746" y="998934"/>
                <a:ext cx="215940" cy="212195"/>
              </a:xfrm>
              <a:custGeom>
                <a:avLst/>
                <a:gdLst/>
                <a:ahLst/>
                <a:cxnLst/>
                <a:rect l="l" t="t" r="r" b="b"/>
                <a:pathLst>
                  <a:path w="11821" h="11616" extrusionOk="0">
                    <a:moveTo>
                      <a:pt x="4684" y="1"/>
                    </a:moveTo>
                    <a:cubicBezTo>
                      <a:pt x="3148" y="1"/>
                      <a:pt x="1886" y="460"/>
                      <a:pt x="1886" y="1632"/>
                    </a:cubicBezTo>
                    <a:lnTo>
                      <a:pt x="1886" y="1374"/>
                    </a:lnTo>
                    <a:lnTo>
                      <a:pt x="1886" y="1374"/>
                    </a:lnTo>
                    <a:cubicBezTo>
                      <a:pt x="0" y="4405"/>
                      <a:pt x="185" y="11504"/>
                      <a:pt x="4880" y="11615"/>
                    </a:cubicBezTo>
                    <a:cubicBezTo>
                      <a:pt x="4901" y="11615"/>
                      <a:pt x="4921" y="11615"/>
                      <a:pt x="4942" y="11615"/>
                    </a:cubicBezTo>
                    <a:cubicBezTo>
                      <a:pt x="8758" y="11615"/>
                      <a:pt x="11821" y="4759"/>
                      <a:pt x="9945" y="1854"/>
                    </a:cubicBezTo>
                    <a:cubicBezTo>
                      <a:pt x="9269" y="819"/>
                      <a:pt x="6733" y="1"/>
                      <a:pt x="46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3"/>
              <p:cNvSpPr/>
              <p:nvPr/>
            </p:nvSpPr>
            <p:spPr>
              <a:xfrm>
                <a:off x="7007746" y="948753"/>
                <a:ext cx="230682" cy="165193"/>
              </a:xfrm>
              <a:custGeom>
                <a:avLst/>
                <a:gdLst/>
                <a:ahLst/>
                <a:cxnLst/>
                <a:rect l="l" t="t" r="r" b="b"/>
                <a:pathLst>
                  <a:path w="12628" h="9043" extrusionOk="0">
                    <a:moveTo>
                      <a:pt x="4759" y="0"/>
                    </a:moveTo>
                    <a:cubicBezTo>
                      <a:pt x="2725" y="0"/>
                      <a:pt x="180" y="2695"/>
                      <a:pt x="74" y="4712"/>
                    </a:cubicBezTo>
                    <a:cubicBezTo>
                      <a:pt x="0" y="5895"/>
                      <a:pt x="74" y="7041"/>
                      <a:pt x="296" y="8187"/>
                    </a:cubicBezTo>
                    <a:cubicBezTo>
                      <a:pt x="478" y="8803"/>
                      <a:pt x="654" y="9043"/>
                      <a:pt x="830" y="9043"/>
                    </a:cubicBezTo>
                    <a:cubicBezTo>
                      <a:pt x="1118" y="9043"/>
                      <a:pt x="1402" y="8396"/>
                      <a:pt x="1701" y="7707"/>
                    </a:cubicBezTo>
                    <a:cubicBezTo>
                      <a:pt x="2579" y="5401"/>
                      <a:pt x="2914" y="3603"/>
                      <a:pt x="5719" y="3603"/>
                    </a:cubicBezTo>
                    <a:cubicBezTo>
                      <a:pt x="5747" y="3603"/>
                      <a:pt x="5776" y="3603"/>
                      <a:pt x="5805" y="3603"/>
                    </a:cubicBezTo>
                    <a:cubicBezTo>
                      <a:pt x="7136" y="3603"/>
                      <a:pt x="8245" y="3677"/>
                      <a:pt x="9354" y="4416"/>
                    </a:cubicBezTo>
                    <a:cubicBezTo>
                      <a:pt x="10870" y="5378"/>
                      <a:pt x="10056" y="5747"/>
                      <a:pt x="10463" y="7152"/>
                    </a:cubicBezTo>
                    <a:cubicBezTo>
                      <a:pt x="10537" y="7337"/>
                      <a:pt x="10537" y="7596"/>
                      <a:pt x="10611" y="7818"/>
                    </a:cubicBezTo>
                    <a:cubicBezTo>
                      <a:pt x="10661" y="7821"/>
                      <a:pt x="10710" y="7823"/>
                      <a:pt x="10756" y="7823"/>
                    </a:cubicBezTo>
                    <a:cubicBezTo>
                      <a:pt x="12628" y="7823"/>
                      <a:pt x="11569" y="4986"/>
                      <a:pt x="11461" y="4121"/>
                    </a:cubicBezTo>
                    <a:cubicBezTo>
                      <a:pt x="11239" y="2716"/>
                      <a:pt x="10685" y="1533"/>
                      <a:pt x="9391" y="867"/>
                    </a:cubicBezTo>
                    <a:lnTo>
                      <a:pt x="5028" y="17"/>
                    </a:lnTo>
                    <a:cubicBezTo>
                      <a:pt x="4940" y="6"/>
                      <a:pt x="4850" y="0"/>
                      <a:pt x="47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3"/>
              <p:cNvSpPr/>
              <p:nvPr/>
            </p:nvSpPr>
            <p:spPr>
              <a:xfrm>
                <a:off x="6981404" y="938103"/>
                <a:ext cx="264075" cy="156169"/>
              </a:xfrm>
              <a:custGeom>
                <a:avLst/>
                <a:gdLst/>
                <a:ahLst/>
                <a:cxnLst/>
                <a:rect l="l" t="t" r="r" b="b"/>
                <a:pathLst>
                  <a:path w="14456" h="8549" extrusionOk="0">
                    <a:moveTo>
                      <a:pt x="7162" y="0"/>
                    </a:moveTo>
                    <a:cubicBezTo>
                      <a:pt x="3394" y="0"/>
                      <a:pt x="252" y="2932"/>
                      <a:pt x="0" y="6700"/>
                    </a:cubicBezTo>
                    <a:lnTo>
                      <a:pt x="0" y="6774"/>
                    </a:lnTo>
                    <a:lnTo>
                      <a:pt x="1220" y="6848"/>
                    </a:lnTo>
                    <a:cubicBezTo>
                      <a:pt x="1220" y="6811"/>
                      <a:pt x="1220" y="6774"/>
                      <a:pt x="1220" y="6774"/>
                    </a:cubicBezTo>
                    <a:cubicBezTo>
                      <a:pt x="1400" y="3575"/>
                      <a:pt x="4027" y="1074"/>
                      <a:pt x="7196" y="1074"/>
                    </a:cubicBezTo>
                    <a:cubicBezTo>
                      <a:pt x="7287" y="1074"/>
                      <a:pt x="7377" y="1076"/>
                      <a:pt x="7468" y="1081"/>
                    </a:cubicBezTo>
                    <a:cubicBezTo>
                      <a:pt x="10759" y="1228"/>
                      <a:pt x="13310" y="4038"/>
                      <a:pt x="13125" y="7329"/>
                    </a:cubicBezTo>
                    <a:cubicBezTo>
                      <a:pt x="13125" y="7329"/>
                      <a:pt x="14123" y="8549"/>
                      <a:pt x="14123" y="8549"/>
                    </a:cubicBezTo>
                    <a:lnTo>
                      <a:pt x="14382" y="7366"/>
                    </a:lnTo>
                    <a:cubicBezTo>
                      <a:pt x="14456" y="3447"/>
                      <a:pt x="11424" y="193"/>
                      <a:pt x="7505" y="8"/>
                    </a:cubicBezTo>
                    <a:cubicBezTo>
                      <a:pt x="7390" y="3"/>
                      <a:pt x="7276" y="0"/>
                      <a:pt x="7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3"/>
              <p:cNvSpPr/>
              <p:nvPr/>
            </p:nvSpPr>
            <p:spPr>
              <a:xfrm>
                <a:off x="6928374" y="1028619"/>
                <a:ext cx="106408" cy="123744"/>
              </a:xfrm>
              <a:custGeom>
                <a:avLst/>
                <a:gdLst/>
                <a:ahLst/>
                <a:cxnLst/>
                <a:rect l="l" t="t" r="r" b="b"/>
                <a:pathLst>
                  <a:path w="5825" h="6774" extrusionOk="0">
                    <a:moveTo>
                      <a:pt x="5107" y="1"/>
                    </a:moveTo>
                    <a:cubicBezTo>
                      <a:pt x="2412" y="1"/>
                      <a:pt x="1" y="3612"/>
                      <a:pt x="2238" y="5849"/>
                    </a:cubicBezTo>
                    <a:cubicBezTo>
                      <a:pt x="2719" y="6366"/>
                      <a:pt x="3421" y="6699"/>
                      <a:pt x="4160" y="6773"/>
                    </a:cubicBezTo>
                    <a:cubicBezTo>
                      <a:pt x="5270" y="6736"/>
                      <a:pt x="5011" y="6403"/>
                      <a:pt x="5196" y="5257"/>
                    </a:cubicBezTo>
                    <a:cubicBezTo>
                      <a:pt x="5417" y="3705"/>
                      <a:pt x="5676" y="1967"/>
                      <a:pt x="5824" y="451"/>
                    </a:cubicBezTo>
                    <a:lnTo>
                      <a:pt x="5306" y="7"/>
                    </a:lnTo>
                    <a:cubicBezTo>
                      <a:pt x="5240" y="3"/>
                      <a:pt x="5174" y="1"/>
                      <a:pt x="5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3"/>
              <p:cNvSpPr/>
              <p:nvPr/>
            </p:nvSpPr>
            <p:spPr>
              <a:xfrm>
                <a:off x="7175898" y="1057573"/>
                <a:ext cx="66877" cy="115487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6322" extrusionOk="0">
                    <a:moveTo>
                      <a:pt x="1790" y="0"/>
                    </a:moveTo>
                    <a:cubicBezTo>
                      <a:pt x="1544" y="0"/>
                      <a:pt x="1331" y="107"/>
                      <a:pt x="1221" y="382"/>
                    </a:cubicBezTo>
                    <a:lnTo>
                      <a:pt x="1" y="6260"/>
                    </a:lnTo>
                    <a:cubicBezTo>
                      <a:pt x="171" y="6302"/>
                      <a:pt x="335" y="6321"/>
                      <a:pt x="494" y="6321"/>
                    </a:cubicBezTo>
                    <a:cubicBezTo>
                      <a:pt x="2027" y="6321"/>
                      <a:pt x="3023" y="4502"/>
                      <a:pt x="3291" y="3229"/>
                    </a:cubicBezTo>
                    <a:cubicBezTo>
                      <a:pt x="3476" y="2341"/>
                      <a:pt x="3661" y="1380"/>
                      <a:pt x="2996" y="604"/>
                    </a:cubicBezTo>
                    <a:cubicBezTo>
                      <a:pt x="2717" y="302"/>
                      <a:pt x="2206" y="0"/>
                      <a:pt x="1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3"/>
              <p:cNvSpPr/>
              <p:nvPr/>
            </p:nvSpPr>
            <p:spPr>
              <a:xfrm>
                <a:off x="7033412" y="1140379"/>
                <a:ext cx="146560" cy="155584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8517" extrusionOk="0">
                    <a:moveTo>
                      <a:pt x="740" y="729"/>
                    </a:moveTo>
                    <a:cubicBezTo>
                      <a:pt x="796" y="729"/>
                      <a:pt x="829" y="746"/>
                      <a:pt x="850" y="773"/>
                    </a:cubicBezTo>
                    <a:lnTo>
                      <a:pt x="850" y="773"/>
                    </a:lnTo>
                    <a:cubicBezTo>
                      <a:pt x="813" y="759"/>
                      <a:pt x="776" y="745"/>
                      <a:pt x="740" y="729"/>
                    </a:cubicBezTo>
                    <a:close/>
                    <a:moveTo>
                      <a:pt x="6537" y="0"/>
                    </a:moveTo>
                    <a:cubicBezTo>
                      <a:pt x="5052" y="0"/>
                      <a:pt x="3307" y="930"/>
                      <a:pt x="1807" y="930"/>
                    </a:cubicBezTo>
                    <a:cubicBezTo>
                      <a:pt x="1496" y="930"/>
                      <a:pt x="1196" y="891"/>
                      <a:pt x="911" y="794"/>
                    </a:cubicBezTo>
                    <a:lnTo>
                      <a:pt x="911" y="794"/>
                    </a:lnTo>
                    <a:lnTo>
                      <a:pt x="740" y="138"/>
                    </a:lnTo>
                    <a:cubicBezTo>
                      <a:pt x="629" y="2799"/>
                      <a:pt x="0" y="5942"/>
                      <a:pt x="518" y="7014"/>
                    </a:cubicBezTo>
                    <a:cubicBezTo>
                      <a:pt x="887" y="7861"/>
                      <a:pt x="3054" y="8516"/>
                      <a:pt x="4937" y="8516"/>
                    </a:cubicBezTo>
                    <a:cubicBezTo>
                      <a:pt x="6260" y="8516"/>
                      <a:pt x="7444" y="8193"/>
                      <a:pt x="7764" y="7384"/>
                    </a:cubicBezTo>
                    <a:cubicBezTo>
                      <a:pt x="8023" y="6718"/>
                      <a:pt x="7025" y="4722"/>
                      <a:pt x="6951" y="3872"/>
                    </a:cubicBezTo>
                    <a:cubicBezTo>
                      <a:pt x="6840" y="2615"/>
                      <a:pt x="6951" y="1321"/>
                      <a:pt x="6951" y="27"/>
                    </a:cubicBezTo>
                    <a:cubicBezTo>
                      <a:pt x="6815" y="8"/>
                      <a:pt x="6677" y="0"/>
                      <a:pt x="6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3"/>
              <p:cNvSpPr/>
              <p:nvPr/>
            </p:nvSpPr>
            <p:spPr>
              <a:xfrm>
                <a:off x="6759217" y="1327932"/>
                <a:ext cx="243816" cy="164133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8985" extrusionOk="0">
                    <a:moveTo>
                      <a:pt x="629" y="0"/>
                    </a:moveTo>
                    <a:lnTo>
                      <a:pt x="0" y="8504"/>
                    </a:lnTo>
                    <a:lnTo>
                      <a:pt x="12977" y="8984"/>
                    </a:lnTo>
                    <a:lnTo>
                      <a:pt x="13346" y="103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3"/>
              <p:cNvSpPr/>
              <p:nvPr/>
            </p:nvSpPr>
            <p:spPr>
              <a:xfrm>
                <a:off x="7034764" y="1346839"/>
                <a:ext cx="244492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8652" extrusionOk="0">
                    <a:moveTo>
                      <a:pt x="259" y="1"/>
                    </a:moveTo>
                    <a:lnTo>
                      <a:pt x="0" y="8134"/>
                    </a:lnTo>
                    <a:lnTo>
                      <a:pt x="12977" y="8652"/>
                    </a:lnTo>
                    <a:lnTo>
                      <a:pt x="13383" y="666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3"/>
              <p:cNvSpPr/>
              <p:nvPr/>
            </p:nvSpPr>
            <p:spPr>
              <a:xfrm>
                <a:off x="7300848" y="1359681"/>
                <a:ext cx="160754" cy="1546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8467" extrusionOk="0">
                    <a:moveTo>
                      <a:pt x="666" y="0"/>
                    </a:moveTo>
                    <a:lnTo>
                      <a:pt x="0" y="7912"/>
                    </a:lnTo>
                    <a:lnTo>
                      <a:pt x="7949" y="8466"/>
                    </a:lnTo>
                    <a:lnTo>
                      <a:pt x="8799" y="666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3"/>
              <p:cNvSpPr/>
              <p:nvPr/>
            </p:nvSpPr>
            <p:spPr>
              <a:xfrm>
                <a:off x="5821126" y="1890516"/>
                <a:ext cx="1215666" cy="958350"/>
              </a:xfrm>
              <a:custGeom>
                <a:avLst/>
                <a:gdLst/>
                <a:ahLst/>
                <a:cxnLst/>
                <a:rect l="l" t="t" r="r" b="b"/>
                <a:pathLst>
                  <a:path w="66548" h="52462" extrusionOk="0">
                    <a:moveTo>
                      <a:pt x="64515" y="0"/>
                    </a:moveTo>
                    <a:lnTo>
                      <a:pt x="1" y="1738"/>
                    </a:lnTo>
                    <a:lnTo>
                      <a:pt x="1701" y="52462"/>
                    </a:lnTo>
                    <a:lnTo>
                      <a:pt x="66548" y="43773"/>
                    </a:lnTo>
                    <a:lnTo>
                      <a:pt x="64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3"/>
              <p:cNvSpPr/>
              <p:nvPr/>
            </p:nvSpPr>
            <p:spPr>
              <a:xfrm>
                <a:off x="5869078" y="1924274"/>
                <a:ext cx="1129900" cy="872584"/>
              </a:xfrm>
              <a:custGeom>
                <a:avLst/>
                <a:gdLst/>
                <a:ahLst/>
                <a:cxnLst/>
                <a:rect l="l" t="t" r="r" b="b"/>
                <a:pathLst>
                  <a:path w="61853" h="47767" extrusionOk="0">
                    <a:moveTo>
                      <a:pt x="59745" y="1"/>
                    </a:moveTo>
                    <a:lnTo>
                      <a:pt x="1" y="3476"/>
                    </a:lnTo>
                    <a:lnTo>
                      <a:pt x="1590" y="47767"/>
                    </a:lnTo>
                    <a:lnTo>
                      <a:pt x="61853" y="40188"/>
                    </a:lnTo>
                    <a:lnTo>
                      <a:pt x="597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3"/>
              <p:cNvSpPr/>
              <p:nvPr/>
            </p:nvSpPr>
            <p:spPr>
              <a:xfrm>
                <a:off x="5896771" y="2266680"/>
                <a:ext cx="1066420" cy="530854"/>
              </a:xfrm>
              <a:custGeom>
                <a:avLst/>
                <a:gdLst/>
                <a:ahLst/>
                <a:cxnLst/>
                <a:rect l="l" t="t" r="r" b="b"/>
                <a:pathLst>
                  <a:path w="58378" h="29060" extrusionOk="0">
                    <a:moveTo>
                      <a:pt x="26804" y="1"/>
                    </a:moveTo>
                    <a:lnTo>
                      <a:pt x="1" y="29060"/>
                    </a:lnTo>
                    <a:lnTo>
                      <a:pt x="1" y="29060"/>
                    </a:lnTo>
                    <a:lnTo>
                      <a:pt x="58377" y="21740"/>
                    </a:lnTo>
                    <a:lnTo>
                      <a:pt x="34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3"/>
              <p:cNvSpPr/>
              <p:nvPr/>
            </p:nvSpPr>
            <p:spPr>
              <a:xfrm>
                <a:off x="5749535" y="2266680"/>
                <a:ext cx="636896" cy="658507"/>
              </a:xfrm>
              <a:custGeom>
                <a:avLst/>
                <a:gdLst/>
                <a:ahLst/>
                <a:cxnLst/>
                <a:rect l="l" t="t" r="r" b="b"/>
                <a:pathLst>
                  <a:path w="34865" h="36048" extrusionOk="0">
                    <a:moveTo>
                      <a:pt x="33607" y="1"/>
                    </a:moveTo>
                    <a:lnTo>
                      <a:pt x="1" y="33459"/>
                    </a:lnTo>
                    <a:lnTo>
                      <a:pt x="3070" y="36047"/>
                    </a:lnTo>
                    <a:lnTo>
                      <a:pt x="348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3"/>
              <p:cNvSpPr/>
              <p:nvPr/>
            </p:nvSpPr>
            <p:spPr>
              <a:xfrm>
                <a:off x="6778799" y="2134314"/>
                <a:ext cx="104015" cy="515326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28210" extrusionOk="0">
                    <a:moveTo>
                      <a:pt x="4215" y="1"/>
                    </a:moveTo>
                    <a:lnTo>
                      <a:pt x="0" y="28209"/>
                    </a:lnTo>
                    <a:lnTo>
                      <a:pt x="1960" y="28172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3"/>
              <p:cNvSpPr/>
              <p:nvPr/>
            </p:nvSpPr>
            <p:spPr>
              <a:xfrm>
                <a:off x="6740292" y="2199821"/>
                <a:ext cx="81071" cy="30123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6490" extrusionOk="0">
                    <a:moveTo>
                      <a:pt x="4437" y="1"/>
                    </a:moveTo>
                    <a:lnTo>
                      <a:pt x="3032" y="75"/>
                    </a:lnTo>
                    <a:lnTo>
                      <a:pt x="1" y="16490"/>
                    </a:lnTo>
                    <a:lnTo>
                      <a:pt x="1" y="16490"/>
                    </a:lnTo>
                    <a:lnTo>
                      <a:pt x="1886" y="16342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3"/>
              <p:cNvSpPr/>
              <p:nvPr/>
            </p:nvSpPr>
            <p:spPr>
              <a:xfrm>
                <a:off x="6041980" y="2232246"/>
                <a:ext cx="36480" cy="262047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4345" extrusionOk="0">
                    <a:moveTo>
                      <a:pt x="0" y="0"/>
                    </a:moveTo>
                    <a:lnTo>
                      <a:pt x="703" y="14345"/>
                    </a:lnTo>
                    <a:lnTo>
                      <a:pt x="1997" y="14345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3"/>
              <p:cNvSpPr/>
              <p:nvPr/>
            </p:nvSpPr>
            <p:spPr>
              <a:xfrm>
                <a:off x="5973093" y="2232922"/>
                <a:ext cx="49998" cy="41807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2886" extrusionOk="0">
                    <a:moveTo>
                      <a:pt x="0" y="0"/>
                    </a:moveTo>
                    <a:lnTo>
                      <a:pt x="1220" y="22885"/>
                    </a:lnTo>
                    <a:lnTo>
                      <a:pt x="2736" y="22885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3"/>
              <p:cNvSpPr/>
              <p:nvPr/>
            </p:nvSpPr>
            <p:spPr>
              <a:xfrm>
                <a:off x="6391821" y="2134314"/>
                <a:ext cx="545705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3" h="14937" extrusionOk="0">
                    <a:moveTo>
                      <a:pt x="29872" y="1"/>
                    </a:moveTo>
                    <a:lnTo>
                      <a:pt x="0" y="2219"/>
                    </a:lnTo>
                    <a:lnTo>
                      <a:pt x="1331" y="14937"/>
                    </a:lnTo>
                    <a:lnTo>
                      <a:pt x="29761" y="12829"/>
                    </a:lnTo>
                    <a:lnTo>
                      <a:pt x="29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3"/>
              <p:cNvSpPr/>
              <p:nvPr/>
            </p:nvSpPr>
            <p:spPr>
              <a:xfrm>
                <a:off x="6282398" y="2320716"/>
                <a:ext cx="545723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4" h="14937" extrusionOk="0">
                    <a:moveTo>
                      <a:pt x="29873" y="0"/>
                    </a:moveTo>
                    <a:lnTo>
                      <a:pt x="1" y="2219"/>
                    </a:lnTo>
                    <a:lnTo>
                      <a:pt x="1332" y="14937"/>
                    </a:lnTo>
                    <a:lnTo>
                      <a:pt x="29725" y="12829"/>
                    </a:lnTo>
                    <a:lnTo>
                      <a:pt x="29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53"/>
              <p:cNvSpPr/>
              <p:nvPr/>
            </p:nvSpPr>
            <p:spPr>
              <a:xfrm>
                <a:off x="5903530" y="2055289"/>
                <a:ext cx="455208" cy="234372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12830" extrusionOk="0">
                    <a:moveTo>
                      <a:pt x="24327" y="1"/>
                    </a:moveTo>
                    <a:lnTo>
                      <a:pt x="0" y="1739"/>
                    </a:lnTo>
                    <a:lnTo>
                      <a:pt x="592" y="12830"/>
                    </a:lnTo>
                    <a:lnTo>
                      <a:pt x="24918" y="11203"/>
                    </a:lnTo>
                    <a:lnTo>
                      <a:pt x="2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3"/>
              <p:cNvSpPr/>
              <p:nvPr/>
            </p:nvSpPr>
            <p:spPr>
              <a:xfrm>
                <a:off x="5920410" y="2571949"/>
                <a:ext cx="345804" cy="155347"/>
              </a:xfrm>
              <a:custGeom>
                <a:avLst/>
                <a:gdLst/>
                <a:ahLst/>
                <a:cxnLst/>
                <a:rect l="l" t="t" r="r" b="b"/>
                <a:pathLst>
                  <a:path w="18930" h="8504" extrusionOk="0">
                    <a:moveTo>
                      <a:pt x="18671" y="1"/>
                    </a:moveTo>
                    <a:lnTo>
                      <a:pt x="1" y="925"/>
                    </a:lnTo>
                    <a:lnTo>
                      <a:pt x="259" y="8504"/>
                    </a:lnTo>
                    <a:lnTo>
                      <a:pt x="18929" y="7653"/>
                    </a:lnTo>
                    <a:lnTo>
                      <a:pt x="18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3"/>
              <p:cNvSpPr/>
              <p:nvPr/>
            </p:nvSpPr>
            <p:spPr>
              <a:xfrm>
                <a:off x="6993552" y="1864174"/>
                <a:ext cx="877991" cy="735486"/>
              </a:xfrm>
              <a:custGeom>
                <a:avLst/>
                <a:gdLst/>
                <a:ahLst/>
                <a:cxnLst/>
                <a:rect l="l" t="t" r="r" b="b"/>
                <a:pathLst>
                  <a:path w="48063" h="40262" extrusionOk="0">
                    <a:moveTo>
                      <a:pt x="47323" y="0"/>
                    </a:moveTo>
                    <a:lnTo>
                      <a:pt x="1" y="1442"/>
                    </a:lnTo>
                    <a:lnTo>
                      <a:pt x="1775" y="40261"/>
                    </a:lnTo>
                    <a:lnTo>
                      <a:pt x="48063" y="34716"/>
                    </a:lnTo>
                    <a:lnTo>
                      <a:pt x="47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3"/>
              <p:cNvSpPr/>
              <p:nvPr/>
            </p:nvSpPr>
            <p:spPr>
              <a:xfrm>
                <a:off x="7050291" y="1899284"/>
                <a:ext cx="792207" cy="663896"/>
              </a:xfrm>
              <a:custGeom>
                <a:avLst/>
                <a:gdLst/>
                <a:ahLst/>
                <a:cxnLst/>
                <a:rect l="l" t="t" r="r" b="b"/>
                <a:pathLst>
                  <a:path w="43367" h="36343" extrusionOk="0">
                    <a:moveTo>
                      <a:pt x="42701" y="1"/>
                    </a:moveTo>
                    <a:lnTo>
                      <a:pt x="0" y="1295"/>
                    </a:lnTo>
                    <a:lnTo>
                      <a:pt x="1590" y="36343"/>
                    </a:lnTo>
                    <a:lnTo>
                      <a:pt x="43367" y="31352"/>
                    </a:lnTo>
                    <a:lnTo>
                      <a:pt x="42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3"/>
              <p:cNvSpPr/>
              <p:nvPr/>
            </p:nvSpPr>
            <p:spPr>
              <a:xfrm>
                <a:off x="7467667" y="1959403"/>
                <a:ext cx="326221" cy="49302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26989" extrusionOk="0">
                    <a:moveTo>
                      <a:pt x="16933" y="0"/>
                    </a:moveTo>
                    <a:lnTo>
                      <a:pt x="0" y="776"/>
                    </a:lnTo>
                    <a:lnTo>
                      <a:pt x="592" y="26989"/>
                    </a:lnTo>
                    <a:lnTo>
                      <a:pt x="17857" y="25584"/>
                    </a:lnTo>
                    <a:lnTo>
                      <a:pt x="169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3"/>
              <p:cNvSpPr/>
              <p:nvPr/>
            </p:nvSpPr>
            <p:spPr>
              <a:xfrm>
                <a:off x="7338662" y="2075566"/>
                <a:ext cx="107413" cy="80377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400" extrusionOk="0">
                    <a:moveTo>
                      <a:pt x="5768" y="0"/>
                    </a:moveTo>
                    <a:lnTo>
                      <a:pt x="1" y="333"/>
                    </a:lnTo>
                    <a:lnTo>
                      <a:pt x="186" y="4400"/>
                    </a:lnTo>
                    <a:lnTo>
                      <a:pt x="5879" y="4104"/>
                    </a:lnTo>
                    <a:lnTo>
                      <a:pt x="57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3"/>
              <p:cNvSpPr/>
              <p:nvPr/>
            </p:nvSpPr>
            <p:spPr>
              <a:xfrm>
                <a:off x="7209675" y="1978310"/>
                <a:ext cx="106719" cy="84432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622" extrusionOk="0">
                    <a:moveTo>
                      <a:pt x="5583" y="0"/>
                    </a:moveTo>
                    <a:lnTo>
                      <a:pt x="0" y="74"/>
                    </a:lnTo>
                    <a:lnTo>
                      <a:pt x="222" y="4622"/>
                    </a:lnTo>
                    <a:lnTo>
                      <a:pt x="5842" y="4326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3"/>
              <p:cNvSpPr/>
              <p:nvPr/>
            </p:nvSpPr>
            <p:spPr>
              <a:xfrm>
                <a:off x="7215082" y="2082982"/>
                <a:ext cx="106719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290" extrusionOk="0">
                    <a:moveTo>
                      <a:pt x="5620" y="1"/>
                    </a:moveTo>
                    <a:lnTo>
                      <a:pt x="0" y="333"/>
                    </a:lnTo>
                    <a:lnTo>
                      <a:pt x="222" y="4289"/>
                    </a:lnTo>
                    <a:lnTo>
                      <a:pt x="5842" y="4031"/>
                    </a:lnTo>
                    <a:lnTo>
                      <a:pt x="5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3"/>
              <p:cNvSpPr/>
              <p:nvPr/>
            </p:nvSpPr>
            <p:spPr>
              <a:xfrm>
                <a:off x="7220471" y="2182266"/>
                <a:ext cx="107413" cy="83756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585" extrusionOk="0">
                    <a:moveTo>
                      <a:pt x="5621" y="0"/>
                    </a:moveTo>
                    <a:lnTo>
                      <a:pt x="1" y="333"/>
                    </a:lnTo>
                    <a:lnTo>
                      <a:pt x="186" y="4585"/>
                    </a:lnTo>
                    <a:lnTo>
                      <a:pt x="5879" y="4326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3"/>
              <p:cNvSpPr/>
              <p:nvPr/>
            </p:nvSpPr>
            <p:spPr>
              <a:xfrm>
                <a:off x="7225202" y="2286263"/>
                <a:ext cx="113478" cy="18642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10205" extrusionOk="0">
                    <a:moveTo>
                      <a:pt x="5694" y="1"/>
                    </a:moveTo>
                    <a:lnTo>
                      <a:pt x="1" y="371"/>
                    </a:lnTo>
                    <a:lnTo>
                      <a:pt x="518" y="10205"/>
                    </a:lnTo>
                    <a:lnTo>
                      <a:pt x="6212" y="9687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3"/>
              <p:cNvSpPr/>
              <p:nvPr/>
            </p:nvSpPr>
            <p:spPr>
              <a:xfrm>
                <a:off x="7114446" y="2090417"/>
                <a:ext cx="83756" cy="7634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179" extrusionOk="0">
                    <a:moveTo>
                      <a:pt x="4363" y="0"/>
                    </a:moveTo>
                    <a:lnTo>
                      <a:pt x="1" y="296"/>
                    </a:lnTo>
                    <a:lnTo>
                      <a:pt x="148" y="4178"/>
                    </a:lnTo>
                    <a:lnTo>
                      <a:pt x="4585" y="3956"/>
                    </a:lnTo>
                    <a:lnTo>
                      <a:pt x="4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3"/>
              <p:cNvSpPr/>
              <p:nvPr/>
            </p:nvSpPr>
            <p:spPr>
              <a:xfrm>
                <a:off x="7118502" y="2189701"/>
                <a:ext cx="85784" cy="81729"/>
              </a:xfrm>
              <a:custGeom>
                <a:avLst/>
                <a:gdLst/>
                <a:ahLst/>
                <a:cxnLst/>
                <a:rect l="l" t="t" r="r" b="b"/>
                <a:pathLst>
                  <a:path w="4696" h="4474" extrusionOk="0">
                    <a:moveTo>
                      <a:pt x="4474" y="0"/>
                    </a:moveTo>
                    <a:lnTo>
                      <a:pt x="0" y="259"/>
                    </a:lnTo>
                    <a:lnTo>
                      <a:pt x="185" y="4474"/>
                    </a:lnTo>
                    <a:lnTo>
                      <a:pt x="4696" y="4252"/>
                    </a:lnTo>
                    <a:lnTo>
                      <a:pt x="44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3"/>
              <p:cNvSpPr/>
              <p:nvPr/>
            </p:nvSpPr>
            <p:spPr>
              <a:xfrm>
                <a:off x="7348800" y="2279522"/>
                <a:ext cx="104691" cy="181689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9946" extrusionOk="0">
                    <a:moveTo>
                      <a:pt x="5509" y="0"/>
                    </a:moveTo>
                    <a:lnTo>
                      <a:pt x="0" y="333"/>
                    </a:lnTo>
                    <a:lnTo>
                      <a:pt x="481" y="9945"/>
                    </a:lnTo>
                    <a:lnTo>
                      <a:pt x="5731" y="9465"/>
                    </a:lnTo>
                    <a:lnTo>
                      <a:pt x="5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3"/>
              <p:cNvSpPr/>
              <p:nvPr/>
            </p:nvSpPr>
            <p:spPr>
              <a:xfrm>
                <a:off x="7343393" y="2174831"/>
                <a:ext cx="105385" cy="8512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4660" extrusionOk="0">
                    <a:moveTo>
                      <a:pt x="5657" y="1"/>
                    </a:moveTo>
                    <a:lnTo>
                      <a:pt x="1" y="333"/>
                    </a:lnTo>
                    <a:lnTo>
                      <a:pt x="222" y="4659"/>
                    </a:lnTo>
                    <a:lnTo>
                      <a:pt x="5768" y="440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3"/>
              <p:cNvSpPr/>
              <p:nvPr/>
            </p:nvSpPr>
            <p:spPr>
              <a:xfrm>
                <a:off x="7123233" y="2293698"/>
                <a:ext cx="92543" cy="187772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0279" extrusionOk="0">
                    <a:moveTo>
                      <a:pt x="4511" y="1"/>
                    </a:moveTo>
                    <a:lnTo>
                      <a:pt x="0" y="296"/>
                    </a:lnTo>
                    <a:lnTo>
                      <a:pt x="444" y="10278"/>
                    </a:lnTo>
                    <a:lnTo>
                      <a:pt x="5065" y="9872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3"/>
              <p:cNvSpPr/>
              <p:nvPr/>
            </p:nvSpPr>
            <p:spPr>
              <a:xfrm>
                <a:off x="7109039" y="1979661"/>
                <a:ext cx="83775" cy="8781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4807" extrusionOk="0">
                    <a:moveTo>
                      <a:pt x="4326" y="0"/>
                    </a:moveTo>
                    <a:lnTo>
                      <a:pt x="1" y="37"/>
                    </a:lnTo>
                    <a:lnTo>
                      <a:pt x="223" y="4806"/>
                    </a:lnTo>
                    <a:lnTo>
                      <a:pt x="4585" y="4585"/>
                    </a:lnTo>
                    <a:lnTo>
                      <a:pt x="4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3"/>
              <p:cNvSpPr/>
              <p:nvPr/>
            </p:nvSpPr>
            <p:spPr>
              <a:xfrm>
                <a:off x="7333273" y="1976958"/>
                <a:ext cx="110098" cy="79701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4363" extrusionOk="0">
                    <a:moveTo>
                      <a:pt x="5915" y="0"/>
                    </a:moveTo>
                    <a:lnTo>
                      <a:pt x="0" y="74"/>
                    </a:lnTo>
                    <a:lnTo>
                      <a:pt x="222" y="4363"/>
                    </a:lnTo>
                    <a:lnTo>
                      <a:pt x="6026" y="406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3"/>
              <p:cNvSpPr/>
              <p:nvPr/>
            </p:nvSpPr>
            <p:spPr>
              <a:xfrm>
                <a:off x="7479139" y="2038410"/>
                <a:ext cx="299203" cy="359998"/>
              </a:xfrm>
              <a:custGeom>
                <a:avLst/>
                <a:gdLst/>
                <a:ahLst/>
                <a:cxnLst/>
                <a:rect l="l" t="t" r="r" b="b"/>
                <a:pathLst>
                  <a:path w="16379" h="19707" extrusionOk="0">
                    <a:moveTo>
                      <a:pt x="12238" y="8689"/>
                    </a:moveTo>
                    <a:lnTo>
                      <a:pt x="14197" y="11425"/>
                    </a:lnTo>
                    <a:cubicBezTo>
                      <a:pt x="13495" y="12053"/>
                      <a:pt x="12867" y="12756"/>
                      <a:pt x="12275" y="13495"/>
                    </a:cubicBezTo>
                    <a:lnTo>
                      <a:pt x="12275" y="13532"/>
                    </a:lnTo>
                    <a:cubicBezTo>
                      <a:pt x="12238" y="13606"/>
                      <a:pt x="12201" y="13680"/>
                      <a:pt x="12127" y="13754"/>
                    </a:cubicBezTo>
                    <a:lnTo>
                      <a:pt x="11942" y="13199"/>
                    </a:lnTo>
                    <a:cubicBezTo>
                      <a:pt x="11794" y="12571"/>
                      <a:pt x="11720" y="11905"/>
                      <a:pt x="11757" y="11240"/>
                    </a:cubicBezTo>
                    <a:cubicBezTo>
                      <a:pt x="11831" y="10537"/>
                      <a:pt x="12238" y="8689"/>
                      <a:pt x="12238" y="8689"/>
                    </a:cubicBezTo>
                    <a:close/>
                    <a:moveTo>
                      <a:pt x="10389" y="1"/>
                    </a:moveTo>
                    <a:cubicBezTo>
                      <a:pt x="8504" y="38"/>
                      <a:pt x="7580" y="3254"/>
                      <a:pt x="8171" y="4548"/>
                    </a:cubicBezTo>
                    <a:cubicBezTo>
                      <a:pt x="7765" y="4733"/>
                      <a:pt x="7395" y="4955"/>
                      <a:pt x="7062" y="5214"/>
                    </a:cubicBezTo>
                    <a:cubicBezTo>
                      <a:pt x="6766" y="5435"/>
                      <a:pt x="6582" y="6138"/>
                      <a:pt x="6508" y="7210"/>
                    </a:cubicBezTo>
                    <a:cubicBezTo>
                      <a:pt x="6286" y="8430"/>
                      <a:pt x="5657" y="9539"/>
                      <a:pt x="4770" y="10389"/>
                    </a:cubicBezTo>
                    <a:cubicBezTo>
                      <a:pt x="4623" y="10536"/>
                      <a:pt x="4415" y="10594"/>
                      <a:pt x="4178" y="10594"/>
                    </a:cubicBezTo>
                    <a:cubicBezTo>
                      <a:pt x="3279" y="10594"/>
                      <a:pt x="1960" y="9761"/>
                      <a:pt x="1960" y="9761"/>
                    </a:cubicBezTo>
                    <a:cubicBezTo>
                      <a:pt x="1960" y="9761"/>
                      <a:pt x="1462" y="8889"/>
                      <a:pt x="865" y="8889"/>
                    </a:cubicBezTo>
                    <a:cubicBezTo>
                      <a:pt x="812" y="8889"/>
                      <a:pt x="758" y="8895"/>
                      <a:pt x="703" y="8911"/>
                    </a:cubicBezTo>
                    <a:cubicBezTo>
                      <a:pt x="1" y="9059"/>
                      <a:pt x="555" y="10759"/>
                      <a:pt x="629" y="10907"/>
                    </a:cubicBezTo>
                    <a:cubicBezTo>
                      <a:pt x="694" y="11036"/>
                      <a:pt x="3049" y="12721"/>
                      <a:pt x="5123" y="12721"/>
                    </a:cubicBezTo>
                    <a:cubicBezTo>
                      <a:pt x="5420" y="12721"/>
                      <a:pt x="5712" y="12686"/>
                      <a:pt x="5990" y="12608"/>
                    </a:cubicBezTo>
                    <a:cubicBezTo>
                      <a:pt x="6323" y="12534"/>
                      <a:pt x="6582" y="12386"/>
                      <a:pt x="6803" y="12201"/>
                    </a:cubicBezTo>
                    <a:lnTo>
                      <a:pt x="6803" y="12201"/>
                    </a:lnTo>
                    <a:cubicBezTo>
                      <a:pt x="6877" y="12719"/>
                      <a:pt x="5879" y="19706"/>
                      <a:pt x="5879" y="19706"/>
                    </a:cubicBezTo>
                    <a:lnTo>
                      <a:pt x="13236" y="17377"/>
                    </a:lnTo>
                    <a:lnTo>
                      <a:pt x="12867" y="16194"/>
                    </a:lnTo>
                    <a:cubicBezTo>
                      <a:pt x="13347" y="15565"/>
                      <a:pt x="13902" y="15048"/>
                      <a:pt x="14493" y="14604"/>
                    </a:cubicBezTo>
                    <a:cubicBezTo>
                      <a:pt x="15417" y="14013"/>
                      <a:pt x="16046" y="12608"/>
                      <a:pt x="16194" y="12053"/>
                    </a:cubicBezTo>
                    <a:cubicBezTo>
                      <a:pt x="16379" y="11499"/>
                      <a:pt x="15713" y="9502"/>
                      <a:pt x="14308" y="7062"/>
                    </a:cubicBezTo>
                    <a:cubicBezTo>
                      <a:pt x="12903" y="4622"/>
                      <a:pt x="13199" y="5435"/>
                      <a:pt x="12349" y="4881"/>
                    </a:cubicBezTo>
                    <a:cubicBezTo>
                      <a:pt x="11979" y="4622"/>
                      <a:pt x="11573" y="4437"/>
                      <a:pt x="11129" y="4326"/>
                    </a:cubicBezTo>
                    <a:lnTo>
                      <a:pt x="11055" y="3328"/>
                    </a:lnTo>
                    <a:cubicBezTo>
                      <a:pt x="11240" y="3069"/>
                      <a:pt x="11351" y="2810"/>
                      <a:pt x="11425" y="2515"/>
                    </a:cubicBezTo>
                    <a:cubicBezTo>
                      <a:pt x="11646" y="1553"/>
                      <a:pt x="11425" y="1"/>
                      <a:pt x="103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3"/>
              <p:cNvSpPr/>
              <p:nvPr/>
            </p:nvSpPr>
            <p:spPr>
              <a:xfrm>
                <a:off x="7529119" y="2315984"/>
                <a:ext cx="241131" cy="47970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2626" extrusionOk="0">
                    <a:moveTo>
                      <a:pt x="13199" y="1"/>
                    </a:moveTo>
                    <a:lnTo>
                      <a:pt x="296" y="1258"/>
                    </a:lnTo>
                    <a:lnTo>
                      <a:pt x="1" y="2626"/>
                    </a:lnTo>
                    <a:lnTo>
                      <a:pt x="12940" y="1258"/>
                    </a:lnTo>
                    <a:lnTo>
                      <a:pt x="131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3"/>
              <p:cNvSpPr/>
              <p:nvPr/>
            </p:nvSpPr>
            <p:spPr>
              <a:xfrm>
                <a:off x="7539257" y="2349761"/>
                <a:ext cx="222882" cy="45943"/>
              </a:xfrm>
              <a:custGeom>
                <a:avLst/>
                <a:gdLst/>
                <a:ahLst/>
                <a:cxnLst/>
                <a:rect l="l" t="t" r="r" b="b"/>
                <a:pathLst>
                  <a:path w="12201" h="2515" extrusionOk="0">
                    <a:moveTo>
                      <a:pt x="12200" y="0"/>
                    </a:moveTo>
                    <a:lnTo>
                      <a:pt x="259" y="1368"/>
                    </a:lnTo>
                    <a:lnTo>
                      <a:pt x="0" y="2514"/>
                    </a:lnTo>
                    <a:lnTo>
                      <a:pt x="11979" y="1257"/>
                    </a:lnTo>
                    <a:lnTo>
                      <a:pt x="122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3"/>
              <p:cNvSpPr/>
              <p:nvPr/>
            </p:nvSpPr>
            <p:spPr>
              <a:xfrm>
                <a:off x="5133610" y="3063618"/>
                <a:ext cx="1381133" cy="432246"/>
              </a:xfrm>
              <a:custGeom>
                <a:avLst/>
                <a:gdLst/>
                <a:ahLst/>
                <a:cxnLst/>
                <a:rect l="l" t="t" r="r" b="b"/>
                <a:pathLst>
                  <a:path w="75606" h="23662" extrusionOk="0">
                    <a:moveTo>
                      <a:pt x="42813" y="0"/>
                    </a:moveTo>
                    <a:lnTo>
                      <a:pt x="1" y="7801"/>
                    </a:lnTo>
                    <a:lnTo>
                      <a:pt x="28579" y="23661"/>
                    </a:lnTo>
                    <a:lnTo>
                      <a:pt x="75606" y="14308"/>
                    </a:lnTo>
                    <a:lnTo>
                      <a:pt x="42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3"/>
              <p:cNvSpPr/>
              <p:nvPr/>
            </p:nvSpPr>
            <p:spPr>
              <a:xfrm>
                <a:off x="5649594" y="3324971"/>
                <a:ext cx="865149" cy="1280515"/>
              </a:xfrm>
              <a:custGeom>
                <a:avLst/>
                <a:gdLst/>
                <a:ahLst/>
                <a:cxnLst/>
                <a:rect l="l" t="t" r="r" b="b"/>
                <a:pathLst>
                  <a:path w="47360" h="70098" extrusionOk="0">
                    <a:moveTo>
                      <a:pt x="47360" y="1"/>
                    </a:moveTo>
                    <a:lnTo>
                      <a:pt x="333" y="9354"/>
                    </a:lnTo>
                    <a:lnTo>
                      <a:pt x="0" y="70097"/>
                    </a:lnTo>
                    <a:lnTo>
                      <a:pt x="47027" y="55346"/>
                    </a:lnTo>
                    <a:lnTo>
                      <a:pt x="47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3"/>
              <p:cNvSpPr/>
              <p:nvPr/>
            </p:nvSpPr>
            <p:spPr>
              <a:xfrm>
                <a:off x="5127545" y="3206123"/>
                <a:ext cx="528150" cy="1399364"/>
              </a:xfrm>
              <a:custGeom>
                <a:avLst/>
                <a:gdLst/>
                <a:ahLst/>
                <a:cxnLst/>
                <a:rect l="l" t="t" r="r" b="b"/>
                <a:pathLst>
                  <a:path w="28912" h="76604" extrusionOk="0">
                    <a:moveTo>
                      <a:pt x="333" y="0"/>
                    </a:moveTo>
                    <a:lnTo>
                      <a:pt x="0" y="56380"/>
                    </a:lnTo>
                    <a:lnTo>
                      <a:pt x="28578" y="76603"/>
                    </a:lnTo>
                    <a:lnTo>
                      <a:pt x="28911" y="1586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3"/>
              <p:cNvSpPr/>
              <p:nvPr/>
            </p:nvSpPr>
            <p:spPr>
              <a:xfrm>
                <a:off x="5653649" y="3636999"/>
                <a:ext cx="859066" cy="191151"/>
              </a:xfrm>
              <a:custGeom>
                <a:avLst/>
                <a:gdLst/>
                <a:ahLst/>
                <a:cxnLst/>
                <a:rect l="l" t="t" r="r" b="b"/>
                <a:pathLst>
                  <a:path w="47027" h="10464" fill="none" extrusionOk="0">
                    <a:moveTo>
                      <a:pt x="0" y="10463"/>
                    </a:moveTo>
                    <a:lnTo>
                      <a:pt x="47027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3"/>
              <p:cNvSpPr/>
              <p:nvPr/>
            </p:nvSpPr>
            <p:spPr>
              <a:xfrm>
                <a:off x="5664445" y="3967933"/>
                <a:ext cx="841529" cy="212067"/>
              </a:xfrm>
              <a:custGeom>
                <a:avLst/>
                <a:gdLst/>
                <a:ahLst/>
                <a:cxnLst/>
                <a:rect l="l" t="t" r="r" b="b"/>
                <a:pathLst>
                  <a:path w="46067" h="11609" fill="none" extrusionOk="0">
                    <a:moveTo>
                      <a:pt x="1" y="11609"/>
                    </a:moveTo>
                    <a:lnTo>
                      <a:pt x="46066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3"/>
              <p:cNvSpPr/>
              <p:nvPr/>
            </p:nvSpPr>
            <p:spPr>
              <a:xfrm>
                <a:off x="5649594" y="3495846"/>
                <a:ext cx="6101" cy="1100854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0263" fill="none" extrusionOk="0">
                    <a:moveTo>
                      <a:pt x="333" y="0"/>
                    </a:moveTo>
                    <a:lnTo>
                      <a:pt x="0" y="60263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3"/>
              <p:cNvSpPr/>
              <p:nvPr/>
            </p:nvSpPr>
            <p:spPr>
              <a:xfrm>
                <a:off x="5648918" y="3438431"/>
                <a:ext cx="859742" cy="1166380"/>
              </a:xfrm>
              <a:custGeom>
                <a:avLst/>
                <a:gdLst/>
                <a:ahLst/>
                <a:cxnLst/>
                <a:rect l="l" t="t" r="r" b="b"/>
                <a:pathLst>
                  <a:path w="47064" h="63850" extrusionOk="0">
                    <a:moveTo>
                      <a:pt x="16083" y="1"/>
                    </a:moveTo>
                    <a:lnTo>
                      <a:pt x="370" y="3107"/>
                    </a:lnTo>
                    <a:lnTo>
                      <a:pt x="0" y="63849"/>
                    </a:lnTo>
                    <a:lnTo>
                      <a:pt x="47064" y="49135"/>
                    </a:lnTo>
                    <a:lnTo>
                      <a:pt x="47064" y="47360"/>
                    </a:lnTo>
                    <a:cubicBezTo>
                      <a:pt x="45215" y="45993"/>
                      <a:pt x="42997" y="45216"/>
                      <a:pt x="40742" y="45142"/>
                    </a:cubicBezTo>
                    <a:cubicBezTo>
                      <a:pt x="40584" y="45137"/>
                      <a:pt x="40427" y="45135"/>
                      <a:pt x="40270" y="45135"/>
                    </a:cubicBezTo>
                    <a:cubicBezTo>
                      <a:pt x="34548" y="45135"/>
                      <a:pt x="29460" y="48338"/>
                      <a:pt x="23846" y="48950"/>
                    </a:cubicBezTo>
                    <a:cubicBezTo>
                      <a:pt x="23338" y="49008"/>
                      <a:pt x="22836" y="49037"/>
                      <a:pt x="22341" y="49037"/>
                    </a:cubicBezTo>
                    <a:cubicBezTo>
                      <a:pt x="18410" y="49037"/>
                      <a:pt x="14959" y="47222"/>
                      <a:pt x="12792" y="43774"/>
                    </a:cubicBezTo>
                    <a:cubicBezTo>
                      <a:pt x="10426" y="40040"/>
                      <a:pt x="9539" y="35493"/>
                      <a:pt x="9317" y="31130"/>
                    </a:cubicBezTo>
                    <a:cubicBezTo>
                      <a:pt x="9021" y="25954"/>
                      <a:pt x="9835" y="20852"/>
                      <a:pt x="11055" y="15824"/>
                    </a:cubicBezTo>
                    <a:cubicBezTo>
                      <a:pt x="12312" y="10427"/>
                      <a:pt x="14012" y="5140"/>
                      <a:pt x="160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3"/>
              <p:cNvSpPr/>
              <p:nvPr/>
            </p:nvSpPr>
            <p:spPr>
              <a:xfrm>
                <a:off x="5953510" y="3371572"/>
                <a:ext cx="326203" cy="107413"/>
              </a:xfrm>
              <a:custGeom>
                <a:avLst/>
                <a:gdLst/>
                <a:ahLst/>
                <a:cxnLst/>
                <a:rect l="l" t="t" r="r" b="b"/>
                <a:pathLst>
                  <a:path w="17857" h="5880" extrusionOk="0">
                    <a:moveTo>
                      <a:pt x="17857" y="1"/>
                    </a:moveTo>
                    <a:lnTo>
                      <a:pt x="0" y="3550"/>
                    </a:lnTo>
                    <a:lnTo>
                      <a:pt x="1627" y="5879"/>
                    </a:lnTo>
                    <a:lnTo>
                      <a:pt x="16896" y="2995"/>
                    </a:lnTo>
                    <a:lnTo>
                      <a:pt x="17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3"/>
              <p:cNvSpPr/>
              <p:nvPr/>
            </p:nvSpPr>
            <p:spPr>
              <a:xfrm>
                <a:off x="5969714" y="3689006"/>
                <a:ext cx="326221" cy="116181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360" extrusionOk="0">
                    <a:moveTo>
                      <a:pt x="17857" y="0"/>
                    </a:moveTo>
                    <a:lnTo>
                      <a:pt x="0" y="4030"/>
                    </a:lnTo>
                    <a:lnTo>
                      <a:pt x="1627" y="6359"/>
                    </a:lnTo>
                    <a:lnTo>
                      <a:pt x="17081" y="2773"/>
                    </a:lnTo>
                    <a:lnTo>
                      <a:pt x="17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3"/>
              <p:cNvSpPr/>
              <p:nvPr/>
            </p:nvSpPr>
            <p:spPr>
              <a:xfrm>
                <a:off x="6007527" y="4017218"/>
                <a:ext cx="326221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804" extrusionOk="0">
                    <a:moveTo>
                      <a:pt x="17858" y="1"/>
                    </a:moveTo>
                    <a:lnTo>
                      <a:pt x="1" y="4474"/>
                    </a:lnTo>
                    <a:lnTo>
                      <a:pt x="1627" y="6803"/>
                    </a:lnTo>
                    <a:lnTo>
                      <a:pt x="17007" y="3180"/>
                    </a:lnTo>
                    <a:lnTo>
                      <a:pt x="178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3"/>
              <p:cNvSpPr/>
              <p:nvPr/>
            </p:nvSpPr>
            <p:spPr>
              <a:xfrm>
                <a:off x="5133610" y="3242585"/>
                <a:ext cx="522085" cy="312703"/>
              </a:xfrm>
              <a:custGeom>
                <a:avLst/>
                <a:gdLst/>
                <a:ahLst/>
                <a:cxnLst/>
                <a:rect l="l" t="t" r="r" b="b"/>
                <a:pathLst>
                  <a:path w="28580" h="17118" fill="none" extrusionOk="0">
                    <a:moveTo>
                      <a:pt x="1" y="0"/>
                    </a:moveTo>
                    <a:lnTo>
                      <a:pt x="28579" y="17118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3"/>
              <p:cNvSpPr/>
              <p:nvPr/>
            </p:nvSpPr>
            <p:spPr>
              <a:xfrm>
                <a:off x="5126869" y="3387793"/>
                <a:ext cx="528826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66659" extrusionOk="0">
                    <a:moveTo>
                      <a:pt x="18300" y="0"/>
                    </a:moveTo>
                    <a:cubicBezTo>
                      <a:pt x="18227" y="2625"/>
                      <a:pt x="18005" y="5287"/>
                      <a:pt x="17635" y="7838"/>
                    </a:cubicBezTo>
                    <a:cubicBezTo>
                      <a:pt x="16711" y="14493"/>
                      <a:pt x="14936" y="21887"/>
                      <a:pt x="10204" y="26915"/>
                    </a:cubicBezTo>
                    <a:cubicBezTo>
                      <a:pt x="8134" y="29170"/>
                      <a:pt x="5398" y="30760"/>
                      <a:pt x="2403" y="31425"/>
                    </a:cubicBezTo>
                    <a:cubicBezTo>
                      <a:pt x="1664" y="31573"/>
                      <a:pt x="887" y="31647"/>
                      <a:pt x="111" y="31721"/>
                    </a:cubicBezTo>
                    <a:lnTo>
                      <a:pt x="0" y="46472"/>
                    </a:lnTo>
                    <a:lnTo>
                      <a:pt x="28578" y="66658"/>
                    </a:lnTo>
                    <a:lnTo>
                      <a:pt x="28948" y="5915"/>
                    </a:lnTo>
                    <a:lnTo>
                      <a:pt x="183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3"/>
              <p:cNvSpPr/>
              <p:nvPr/>
            </p:nvSpPr>
            <p:spPr>
              <a:xfrm>
                <a:off x="5162655" y="3387793"/>
                <a:ext cx="428190" cy="1090040"/>
              </a:xfrm>
              <a:custGeom>
                <a:avLst/>
                <a:gdLst/>
                <a:ahLst/>
                <a:cxnLst/>
                <a:rect l="l" t="t" r="r" b="b"/>
                <a:pathLst>
                  <a:path w="23440" h="59671" fill="none" extrusionOk="0">
                    <a:moveTo>
                      <a:pt x="0" y="0"/>
                    </a:moveTo>
                    <a:lnTo>
                      <a:pt x="0" y="44328"/>
                    </a:lnTo>
                    <a:lnTo>
                      <a:pt x="23440" y="59671"/>
                    </a:lnTo>
                    <a:lnTo>
                      <a:pt x="23440" y="1349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3"/>
              <p:cNvSpPr/>
              <p:nvPr/>
            </p:nvSpPr>
            <p:spPr>
              <a:xfrm>
                <a:off x="5297725" y="2267356"/>
                <a:ext cx="928647" cy="224252"/>
              </a:xfrm>
              <a:custGeom>
                <a:avLst/>
                <a:gdLst/>
                <a:ahLst/>
                <a:cxnLst/>
                <a:rect l="l" t="t" r="r" b="b"/>
                <a:pathLst>
                  <a:path w="50836" h="12276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25362" y="12275"/>
                    </a:lnTo>
                    <a:lnTo>
                      <a:pt x="50835" y="8874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3"/>
              <p:cNvSpPr/>
              <p:nvPr/>
            </p:nvSpPr>
            <p:spPr>
              <a:xfrm>
                <a:off x="5755618" y="2429444"/>
                <a:ext cx="470753" cy="991450"/>
              </a:xfrm>
              <a:custGeom>
                <a:avLst/>
                <a:gdLst/>
                <a:ahLst/>
                <a:cxnLst/>
                <a:rect l="l" t="t" r="r" b="b"/>
                <a:pathLst>
                  <a:path w="25770" h="54274" extrusionOk="0">
                    <a:moveTo>
                      <a:pt x="25769" y="1"/>
                    </a:moveTo>
                    <a:lnTo>
                      <a:pt x="296" y="3402"/>
                    </a:lnTo>
                    <a:lnTo>
                      <a:pt x="1" y="54274"/>
                    </a:lnTo>
                    <a:lnTo>
                      <a:pt x="25473" y="48950"/>
                    </a:lnTo>
                    <a:lnTo>
                      <a:pt x="25769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3"/>
              <p:cNvSpPr/>
              <p:nvPr/>
            </p:nvSpPr>
            <p:spPr>
              <a:xfrm>
                <a:off x="5292318" y="2311929"/>
                <a:ext cx="468726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659" h="60707" extrusionOk="0">
                    <a:moveTo>
                      <a:pt x="297" y="1"/>
                    </a:moveTo>
                    <a:lnTo>
                      <a:pt x="1" y="47360"/>
                    </a:lnTo>
                    <a:lnTo>
                      <a:pt x="25363" y="60707"/>
                    </a:lnTo>
                    <a:lnTo>
                      <a:pt x="25658" y="9835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3"/>
              <p:cNvSpPr/>
              <p:nvPr/>
            </p:nvSpPr>
            <p:spPr>
              <a:xfrm>
                <a:off x="5827885" y="2478072"/>
                <a:ext cx="352563" cy="175605"/>
              </a:xfrm>
              <a:custGeom>
                <a:avLst/>
                <a:gdLst/>
                <a:ahLst/>
                <a:cxnLst/>
                <a:rect l="l" t="t" r="r" b="b"/>
                <a:pathLst>
                  <a:path w="19300" h="9613" fill="none" extrusionOk="0">
                    <a:moveTo>
                      <a:pt x="38" y="3143"/>
                    </a:moveTo>
                    <a:lnTo>
                      <a:pt x="1" y="9613"/>
                    </a:lnTo>
                    <a:lnTo>
                      <a:pt x="19262" y="6544"/>
                    </a:lnTo>
                    <a:lnTo>
                      <a:pt x="19299" y="1"/>
                    </a:lnTo>
                    <a:close/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3"/>
              <p:cNvSpPr/>
              <p:nvPr/>
            </p:nvSpPr>
            <p:spPr>
              <a:xfrm>
                <a:off x="5823829" y="2625308"/>
                <a:ext cx="355266" cy="713876"/>
              </a:xfrm>
              <a:custGeom>
                <a:avLst/>
                <a:gdLst/>
                <a:ahLst/>
                <a:cxnLst/>
                <a:rect l="l" t="t" r="r" b="b"/>
                <a:pathLst>
                  <a:path w="19448" h="39079" extrusionOk="0">
                    <a:moveTo>
                      <a:pt x="19447" y="0"/>
                    </a:moveTo>
                    <a:lnTo>
                      <a:pt x="223" y="3291"/>
                    </a:lnTo>
                    <a:lnTo>
                      <a:pt x="1" y="39078"/>
                    </a:lnTo>
                    <a:lnTo>
                      <a:pt x="19262" y="35455"/>
                    </a:lnTo>
                    <a:lnTo>
                      <a:pt x="194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3"/>
              <p:cNvSpPr/>
              <p:nvPr/>
            </p:nvSpPr>
            <p:spPr>
              <a:xfrm>
                <a:off x="5869754" y="2717833"/>
                <a:ext cx="236400" cy="218826"/>
              </a:xfrm>
              <a:custGeom>
                <a:avLst/>
                <a:gdLst/>
                <a:ahLst/>
                <a:cxnLst/>
                <a:rect l="l" t="t" r="r" b="b"/>
                <a:pathLst>
                  <a:path w="12941" h="11979" extrusionOk="0">
                    <a:moveTo>
                      <a:pt x="6508" y="0"/>
                    </a:moveTo>
                    <a:cubicBezTo>
                      <a:pt x="2921" y="0"/>
                      <a:pt x="38" y="2662"/>
                      <a:pt x="38" y="5952"/>
                    </a:cubicBezTo>
                    <a:cubicBezTo>
                      <a:pt x="1" y="9243"/>
                      <a:pt x="2847" y="11942"/>
                      <a:pt x="6434" y="11979"/>
                    </a:cubicBezTo>
                    <a:cubicBezTo>
                      <a:pt x="9983" y="11979"/>
                      <a:pt x="12903" y="9317"/>
                      <a:pt x="12903" y="6026"/>
                    </a:cubicBezTo>
                    <a:cubicBezTo>
                      <a:pt x="12940" y="2736"/>
                      <a:pt x="10057" y="37"/>
                      <a:pt x="65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5907586" y="2766443"/>
                <a:ext cx="155456" cy="130996"/>
              </a:xfrm>
              <a:custGeom>
                <a:avLst/>
                <a:gdLst/>
                <a:ahLst/>
                <a:cxnLst/>
                <a:rect l="l" t="t" r="r" b="b"/>
                <a:pathLst>
                  <a:path w="8510" h="7171" extrusionOk="0">
                    <a:moveTo>
                      <a:pt x="4912" y="0"/>
                    </a:moveTo>
                    <a:cubicBezTo>
                      <a:pt x="4889" y="0"/>
                      <a:pt x="4866" y="1"/>
                      <a:pt x="4843" y="1"/>
                    </a:cubicBezTo>
                    <a:cubicBezTo>
                      <a:pt x="1590" y="1"/>
                      <a:pt x="0" y="3957"/>
                      <a:pt x="2366" y="6175"/>
                    </a:cubicBezTo>
                    <a:cubicBezTo>
                      <a:pt x="3089" y="6864"/>
                      <a:pt x="3950" y="7170"/>
                      <a:pt x="4790" y="7170"/>
                    </a:cubicBezTo>
                    <a:cubicBezTo>
                      <a:pt x="6702" y="7170"/>
                      <a:pt x="8510" y="5588"/>
                      <a:pt x="8355" y="3328"/>
                    </a:cubicBezTo>
                    <a:cubicBezTo>
                      <a:pt x="8319" y="1466"/>
                      <a:pt x="6767" y="0"/>
                      <a:pt x="49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5939517" y="2788729"/>
                <a:ext cx="98955" cy="82934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4540" extrusionOk="0">
                    <a:moveTo>
                      <a:pt x="3126" y="0"/>
                    </a:moveTo>
                    <a:cubicBezTo>
                      <a:pt x="3104" y="0"/>
                      <a:pt x="3081" y="0"/>
                      <a:pt x="3058" y="1"/>
                    </a:cubicBezTo>
                    <a:cubicBezTo>
                      <a:pt x="3043" y="1"/>
                      <a:pt x="3029" y="1"/>
                      <a:pt x="3014" y="1"/>
                    </a:cubicBezTo>
                    <a:cubicBezTo>
                      <a:pt x="974" y="1"/>
                      <a:pt x="1" y="2525"/>
                      <a:pt x="1505" y="3920"/>
                    </a:cubicBezTo>
                    <a:cubicBezTo>
                      <a:pt x="1957" y="4349"/>
                      <a:pt x="2501" y="4540"/>
                      <a:pt x="3035" y="4540"/>
                    </a:cubicBezTo>
                    <a:cubicBezTo>
                      <a:pt x="4251" y="4540"/>
                      <a:pt x="5416" y="3547"/>
                      <a:pt x="5313" y="2108"/>
                    </a:cubicBezTo>
                    <a:cubicBezTo>
                      <a:pt x="5277" y="947"/>
                      <a:pt x="4315" y="0"/>
                      <a:pt x="3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5875837" y="2985945"/>
                <a:ext cx="235724" cy="218169"/>
              </a:xfrm>
              <a:custGeom>
                <a:avLst/>
                <a:gdLst/>
                <a:ahLst/>
                <a:cxnLst/>
                <a:rect l="l" t="t" r="r" b="b"/>
                <a:pathLst>
                  <a:path w="12904" h="11943" extrusionOk="0">
                    <a:moveTo>
                      <a:pt x="6397" y="0"/>
                    </a:moveTo>
                    <a:cubicBezTo>
                      <a:pt x="2882" y="0"/>
                      <a:pt x="37" y="2648"/>
                      <a:pt x="0" y="5953"/>
                    </a:cubicBezTo>
                    <a:cubicBezTo>
                      <a:pt x="0" y="9243"/>
                      <a:pt x="2847" y="11905"/>
                      <a:pt x="6396" y="11942"/>
                    </a:cubicBezTo>
                    <a:cubicBezTo>
                      <a:pt x="6421" y="11942"/>
                      <a:pt x="6446" y="11943"/>
                      <a:pt x="6470" y="11943"/>
                    </a:cubicBezTo>
                    <a:cubicBezTo>
                      <a:pt x="10022" y="11943"/>
                      <a:pt x="12866" y="9294"/>
                      <a:pt x="12866" y="5990"/>
                    </a:cubicBezTo>
                    <a:cubicBezTo>
                      <a:pt x="12903" y="2699"/>
                      <a:pt x="10056" y="1"/>
                      <a:pt x="6470" y="1"/>
                    </a:cubicBezTo>
                    <a:cubicBezTo>
                      <a:pt x="6446" y="0"/>
                      <a:pt x="6422" y="0"/>
                      <a:pt x="6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5913176" y="3034518"/>
                <a:ext cx="155950" cy="130740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7157" extrusionOk="0">
                    <a:moveTo>
                      <a:pt x="4968" y="1"/>
                    </a:moveTo>
                    <a:cubicBezTo>
                      <a:pt x="4923" y="1"/>
                      <a:pt x="4878" y="2"/>
                      <a:pt x="4833" y="3"/>
                    </a:cubicBezTo>
                    <a:cubicBezTo>
                      <a:pt x="4818" y="3"/>
                      <a:pt x="4803" y="3"/>
                      <a:pt x="4788" y="3"/>
                    </a:cubicBezTo>
                    <a:cubicBezTo>
                      <a:pt x="1565" y="3"/>
                      <a:pt x="1" y="3933"/>
                      <a:pt x="2356" y="6178"/>
                    </a:cubicBezTo>
                    <a:cubicBezTo>
                      <a:pt x="3078" y="6854"/>
                      <a:pt x="3941" y="7156"/>
                      <a:pt x="4786" y="7156"/>
                    </a:cubicBezTo>
                    <a:cubicBezTo>
                      <a:pt x="6709" y="7156"/>
                      <a:pt x="8536" y="5592"/>
                      <a:pt x="8382" y="3331"/>
                    </a:cubicBezTo>
                    <a:cubicBezTo>
                      <a:pt x="8310" y="1490"/>
                      <a:pt x="6828" y="1"/>
                      <a:pt x="4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5945400" y="3056165"/>
                <a:ext cx="99138" cy="83263"/>
              </a:xfrm>
              <a:custGeom>
                <a:avLst/>
                <a:gdLst/>
                <a:ahLst/>
                <a:cxnLst/>
                <a:rect l="l" t="t" r="r" b="b"/>
                <a:pathLst>
                  <a:path w="5427" h="4558" extrusionOk="0">
                    <a:moveTo>
                      <a:pt x="3137" y="1"/>
                    </a:moveTo>
                    <a:cubicBezTo>
                      <a:pt x="3114" y="1"/>
                      <a:pt x="3092" y="1"/>
                      <a:pt x="3069" y="2"/>
                    </a:cubicBezTo>
                    <a:cubicBezTo>
                      <a:pt x="999" y="2"/>
                      <a:pt x="0" y="2516"/>
                      <a:pt x="1479" y="3920"/>
                    </a:cubicBezTo>
                    <a:cubicBezTo>
                      <a:pt x="1944" y="4362"/>
                      <a:pt x="2498" y="4558"/>
                      <a:pt x="3040" y="4558"/>
                    </a:cubicBezTo>
                    <a:cubicBezTo>
                      <a:pt x="4266" y="4558"/>
                      <a:pt x="5427" y="3556"/>
                      <a:pt x="5324" y="2146"/>
                    </a:cubicBezTo>
                    <a:cubicBezTo>
                      <a:pt x="5288" y="949"/>
                      <a:pt x="4326" y="1"/>
                      <a:pt x="3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5756294" y="2736064"/>
                <a:ext cx="174272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9540" h="33016" extrusionOk="0">
                    <a:moveTo>
                      <a:pt x="186" y="0"/>
                    </a:moveTo>
                    <a:lnTo>
                      <a:pt x="1" y="33015"/>
                    </a:lnTo>
                    <a:lnTo>
                      <a:pt x="9428" y="20334"/>
                    </a:lnTo>
                    <a:lnTo>
                      <a:pt x="9539" y="495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6079794" y="2690139"/>
                <a:ext cx="141847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7765" h="33016" extrusionOk="0">
                    <a:moveTo>
                      <a:pt x="7764" y="0"/>
                    </a:moveTo>
                    <a:lnTo>
                      <a:pt x="1" y="5398"/>
                    </a:lnTo>
                    <a:lnTo>
                      <a:pt x="407" y="21961"/>
                    </a:lnTo>
                    <a:lnTo>
                      <a:pt x="7580" y="33015"/>
                    </a:lnTo>
                    <a:lnTo>
                      <a:pt x="77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5755618" y="2491590"/>
                <a:ext cx="5425" cy="921888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466" fill="none" extrusionOk="0">
                    <a:moveTo>
                      <a:pt x="296" y="0"/>
                    </a:moveTo>
                    <a:lnTo>
                      <a:pt x="1" y="50465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5799515" y="2790775"/>
                <a:ext cx="104709" cy="432921"/>
              </a:xfrm>
              <a:custGeom>
                <a:avLst/>
                <a:gdLst/>
                <a:ahLst/>
                <a:cxnLst/>
                <a:rect l="l" t="t" r="r" b="b"/>
                <a:pathLst>
                  <a:path w="5732" h="23699" fill="none" extrusionOk="0">
                    <a:moveTo>
                      <a:pt x="1" y="23698"/>
                    </a:moveTo>
                    <a:lnTo>
                      <a:pt x="5657" y="17339"/>
                    </a:lnTo>
                    <a:lnTo>
                      <a:pt x="5731" y="2958"/>
                    </a:lnTo>
                    <a:lnTo>
                      <a:pt x="149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6105459" y="2738767"/>
                <a:ext cx="101330" cy="46467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5437" fill="none" extrusionOk="0">
                    <a:moveTo>
                      <a:pt x="0" y="3623"/>
                    </a:moveTo>
                    <a:lnTo>
                      <a:pt x="333" y="17820"/>
                    </a:lnTo>
                    <a:lnTo>
                      <a:pt x="5361" y="25436"/>
                    </a:lnTo>
                    <a:lnTo>
                      <a:pt x="5546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844088" y="2881948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1" y="1886"/>
                    </a:lnTo>
                    <a:lnTo>
                      <a:pt x="1" y="4289"/>
                    </a:lnTo>
                    <a:lnTo>
                      <a:pt x="16712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5843412" y="2951511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38" y="1886"/>
                    </a:lnTo>
                    <a:lnTo>
                      <a:pt x="1" y="4289"/>
                    </a:lnTo>
                    <a:lnTo>
                      <a:pt x="1" y="4289"/>
                    </a:lnTo>
                    <a:lnTo>
                      <a:pt x="16749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5874485" y="3239206"/>
                <a:ext cx="278269" cy="156699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8578" extrusionOk="0">
                    <a:moveTo>
                      <a:pt x="11092" y="1"/>
                    </a:moveTo>
                    <a:lnTo>
                      <a:pt x="3328" y="1369"/>
                    </a:lnTo>
                    <a:lnTo>
                      <a:pt x="1" y="8578"/>
                    </a:lnTo>
                    <a:lnTo>
                      <a:pt x="15232" y="5398"/>
                    </a:lnTo>
                    <a:lnTo>
                      <a:pt x="110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5316632" y="2397713"/>
                <a:ext cx="395784" cy="940795"/>
              </a:xfrm>
              <a:custGeom>
                <a:avLst/>
                <a:gdLst/>
                <a:ahLst/>
                <a:cxnLst/>
                <a:rect l="l" t="t" r="r" b="b"/>
                <a:pathLst>
                  <a:path w="21666" h="51501" fill="none" extrusionOk="0">
                    <a:moveTo>
                      <a:pt x="1591" y="0"/>
                    </a:moveTo>
                    <a:lnTo>
                      <a:pt x="19595" y="7320"/>
                    </a:lnTo>
                    <a:lnTo>
                      <a:pt x="21666" y="10759"/>
                    </a:lnTo>
                    <a:lnTo>
                      <a:pt x="21444" y="50502"/>
                    </a:lnTo>
                    <a:lnTo>
                      <a:pt x="19336" y="51500"/>
                    </a:lnTo>
                    <a:lnTo>
                      <a:pt x="1" y="4125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5532079" y="317369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5532079" y="313656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10" y="232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5531403" y="309872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5530727" y="306091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5530727" y="3023759"/>
                <a:ext cx="20277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8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530051" y="298662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529375" y="294880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5570569" y="3198688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1" y="0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5569893" y="316087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5569217" y="3123718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5568541" y="308590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5568541" y="3048749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1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5567865" y="301161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5567189" y="297379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5607049" y="321827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5607049" y="3180457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09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5606373" y="314330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09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5605697" y="310548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6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5605021" y="3068350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5605021" y="3030518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09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5604345" y="299338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09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5647566" y="3236502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5646890" y="319936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7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5646214" y="3161532"/>
                <a:ext cx="20953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8" fill="none" extrusionOk="0">
                    <a:moveTo>
                      <a:pt x="0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5646214" y="3124394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5645539" y="3086581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10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644863" y="304942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5644187" y="3012287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355816" y="2601652"/>
                <a:ext cx="215447" cy="2384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3053" extrusionOk="0">
                    <a:moveTo>
                      <a:pt x="5892" y="1"/>
                    </a:moveTo>
                    <a:cubicBezTo>
                      <a:pt x="2666" y="1"/>
                      <a:pt x="37" y="2944"/>
                      <a:pt x="0" y="6508"/>
                    </a:cubicBezTo>
                    <a:cubicBezTo>
                      <a:pt x="0" y="10094"/>
                      <a:pt x="2588" y="13052"/>
                      <a:pt x="5841" y="13052"/>
                    </a:cubicBezTo>
                    <a:cubicBezTo>
                      <a:pt x="5862" y="13052"/>
                      <a:pt x="5882" y="13052"/>
                      <a:pt x="5903" y="13052"/>
                    </a:cubicBezTo>
                    <a:cubicBezTo>
                      <a:pt x="9129" y="13052"/>
                      <a:pt x="11794" y="10146"/>
                      <a:pt x="11794" y="6582"/>
                    </a:cubicBezTo>
                    <a:cubicBezTo>
                      <a:pt x="11794" y="2959"/>
                      <a:pt x="9169" y="1"/>
                      <a:pt x="5952" y="1"/>
                    </a:cubicBezTo>
                    <a:cubicBezTo>
                      <a:pt x="5932" y="1"/>
                      <a:pt x="5912" y="1"/>
                      <a:pt x="5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5415916" y="2664473"/>
                <a:ext cx="95247" cy="11280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6175" extrusionOk="0">
                    <a:moveTo>
                      <a:pt x="2625" y="1"/>
                    </a:moveTo>
                    <a:cubicBezTo>
                      <a:pt x="1184" y="1"/>
                      <a:pt x="0" y="1368"/>
                      <a:pt x="0" y="3069"/>
                    </a:cubicBezTo>
                    <a:cubicBezTo>
                      <a:pt x="0" y="4807"/>
                      <a:pt x="1147" y="6175"/>
                      <a:pt x="2588" y="6175"/>
                    </a:cubicBezTo>
                    <a:cubicBezTo>
                      <a:pt x="4030" y="6175"/>
                      <a:pt x="5213" y="4807"/>
                      <a:pt x="5213" y="3106"/>
                    </a:cubicBezTo>
                    <a:cubicBezTo>
                      <a:pt x="5213" y="1405"/>
                      <a:pt x="4067" y="37"/>
                      <a:pt x="2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5424027" y="2601670"/>
                <a:ext cx="25008" cy="11956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545" extrusionOk="0">
                    <a:moveTo>
                      <a:pt x="703" y="0"/>
                    </a:moveTo>
                    <a:lnTo>
                      <a:pt x="0" y="444"/>
                    </a:lnTo>
                    <a:lnTo>
                      <a:pt x="555" y="6507"/>
                    </a:lnTo>
                    <a:lnTo>
                      <a:pt x="1368" y="6544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5494265" y="2696222"/>
                <a:ext cx="76998" cy="38508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108" extrusionOk="0">
                    <a:moveTo>
                      <a:pt x="4215" y="0"/>
                    </a:moveTo>
                    <a:lnTo>
                      <a:pt x="0" y="1035"/>
                    </a:lnTo>
                    <a:lnTo>
                      <a:pt x="0" y="2107"/>
                    </a:lnTo>
                    <a:lnTo>
                      <a:pt x="4215" y="140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5374723" y="2744850"/>
                <a:ext cx="74312" cy="574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3143" extrusionOk="0">
                    <a:moveTo>
                      <a:pt x="3365" y="0"/>
                    </a:moveTo>
                    <a:lnTo>
                      <a:pt x="0" y="2403"/>
                    </a:lnTo>
                    <a:lnTo>
                      <a:pt x="555" y="3143"/>
                    </a:lnTo>
                    <a:lnTo>
                      <a:pt x="4067" y="887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53"/>
              <p:cNvSpPr/>
              <p:nvPr/>
            </p:nvSpPr>
            <p:spPr>
              <a:xfrm>
                <a:off x="5296374" y="2311929"/>
                <a:ext cx="463994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60707" extrusionOk="0">
                    <a:moveTo>
                      <a:pt x="75" y="1"/>
                    </a:moveTo>
                    <a:lnTo>
                      <a:pt x="1" y="11166"/>
                    </a:lnTo>
                    <a:cubicBezTo>
                      <a:pt x="2995" y="14235"/>
                      <a:pt x="6101" y="17229"/>
                      <a:pt x="8541" y="20778"/>
                    </a:cubicBezTo>
                    <a:cubicBezTo>
                      <a:pt x="11646" y="25252"/>
                      <a:pt x="13347" y="30354"/>
                      <a:pt x="14567" y="35641"/>
                    </a:cubicBezTo>
                    <a:cubicBezTo>
                      <a:pt x="15861" y="41186"/>
                      <a:pt x="16600" y="46880"/>
                      <a:pt x="16711" y="52610"/>
                    </a:cubicBezTo>
                    <a:cubicBezTo>
                      <a:pt x="16711" y="53830"/>
                      <a:pt x="16711" y="55050"/>
                      <a:pt x="16674" y="56270"/>
                    </a:cubicBezTo>
                    <a:lnTo>
                      <a:pt x="25104" y="60707"/>
                    </a:lnTo>
                    <a:lnTo>
                      <a:pt x="25399" y="9835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53"/>
              <p:cNvSpPr/>
              <p:nvPr/>
            </p:nvSpPr>
            <p:spPr>
              <a:xfrm>
                <a:off x="5430092" y="2318012"/>
                <a:ext cx="374173" cy="144551"/>
              </a:xfrm>
              <a:custGeom>
                <a:avLst/>
                <a:gdLst/>
                <a:ahLst/>
                <a:cxnLst/>
                <a:rect l="l" t="t" r="r" b="b"/>
                <a:pathLst>
                  <a:path w="20483" h="7913" extrusionOk="0">
                    <a:moveTo>
                      <a:pt x="1960" y="1"/>
                    </a:moveTo>
                    <a:lnTo>
                      <a:pt x="1" y="370"/>
                    </a:lnTo>
                    <a:lnTo>
                      <a:pt x="18153" y="7912"/>
                    </a:lnTo>
                    <a:lnTo>
                      <a:pt x="20483" y="7432"/>
                    </a:lnTo>
                    <a:lnTo>
                      <a:pt x="19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53"/>
              <p:cNvSpPr/>
              <p:nvPr/>
            </p:nvSpPr>
            <p:spPr>
              <a:xfrm>
                <a:off x="5647566" y="2292346"/>
                <a:ext cx="474791" cy="131709"/>
              </a:xfrm>
              <a:custGeom>
                <a:avLst/>
                <a:gdLst/>
                <a:ahLst/>
                <a:cxnLst/>
                <a:rect l="l" t="t" r="r" b="b"/>
                <a:pathLst>
                  <a:path w="25991" h="7210" extrusionOk="0">
                    <a:moveTo>
                      <a:pt x="2847" y="1"/>
                    </a:moveTo>
                    <a:lnTo>
                      <a:pt x="0" y="112"/>
                    </a:lnTo>
                    <a:lnTo>
                      <a:pt x="21443" y="7173"/>
                    </a:lnTo>
                    <a:lnTo>
                      <a:pt x="25991" y="7210"/>
                    </a:lnTo>
                    <a:lnTo>
                      <a:pt x="25991" y="7210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53"/>
              <p:cNvSpPr/>
              <p:nvPr/>
            </p:nvSpPr>
            <p:spPr>
              <a:xfrm>
                <a:off x="5554365" y="2305188"/>
                <a:ext cx="394432" cy="137116"/>
              </a:xfrm>
              <a:custGeom>
                <a:avLst/>
                <a:gdLst/>
                <a:ahLst/>
                <a:cxnLst/>
                <a:rect l="l" t="t" r="r" b="b"/>
                <a:pathLst>
                  <a:path w="21592" h="7506" extrusionOk="0">
                    <a:moveTo>
                      <a:pt x="1775" y="0"/>
                    </a:moveTo>
                    <a:lnTo>
                      <a:pt x="0" y="370"/>
                    </a:lnTo>
                    <a:lnTo>
                      <a:pt x="18412" y="7505"/>
                    </a:lnTo>
                    <a:lnTo>
                      <a:pt x="21591" y="7062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53"/>
              <p:cNvSpPr/>
              <p:nvPr/>
            </p:nvSpPr>
            <p:spPr>
              <a:xfrm>
                <a:off x="5297725" y="2267356"/>
                <a:ext cx="447115" cy="73636"/>
              </a:xfrm>
              <a:custGeom>
                <a:avLst/>
                <a:gdLst/>
                <a:ahLst/>
                <a:cxnLst/>
                <a:rect l="l" t="t" r="r" b="b"/>
                <a:pathLst>
                  <a:path w="24476" h="4031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4437" y="4031"/>
                    </a:lnTo>
                    <a:lnTo>
                      <a:pt x="24475" y="1110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53"/>
              <p:cNvSpPr/>
              <p:nvPr/>
            </p:nvSpPr>
            <p:spPr>
              <a:xfrm>
                <a:off x="5652297" y="2392982"/>
                <a:ext cx="574074" cy="98626"/>
              </a:xfrm>
              <a:custGeom>
                <a:avLst/>
                <a:gdLst/>
                <a:ahLst/>
                <a:cxnLst/>
                <a:rect l="l" t="t" r="r" b="b"/>
                <a:pathLst>
                  <a:path w="31426" h="5399" extrusionOk="0">
                    <a:moveTo>
                      <a:pt x="24031" y="0"/>
                    </a:moveTo>
                    <a:lnTo>
                      <a:pt x="0" y="3254"/>
                    </a:lnTo>
                    <a:lnTo>
                      <a:pt x="5952" y="5398"/>
                    </a:lnTo>
                    <a:lnTo>
                      <a:pt x="31425" y="1997"/>
                    </a:lnTo>
                    <a:lnTo>
                      <a:pt x="24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53"/>
              <p:cNvSpPr/>
              <p:nvPr/>
            </p:nvSpPr>
            <p:spPr>
              <a:xfrm>
                <a:off x="7686475" y="2361909"/>
                <a:ext cx="311370" cy="319553"/>
              </a:xfrm>
              <a:custGeom>
                <a:avLst/>
                <a:gdLst/>
                <a:ahLst/>
                <a:cxnLst/>
                <a:rect l="l" t="t" r="r" b="b"/>
                <a:pathLst>
                  <a:path w="17045" h="17493" extrusionOk="0">
                    <a:moveTo>
                      <a:pt x="10398" y="1"/>
                    </a:moveTo>
                    <a:cubicBezTo>
                      <a:pt x="10036" y="1"/>
                      <a:pt x="9675" y="25"/>
                      <a:pt x="9317" y="75"/>
                    </a:cubicBezTo>
                    <a:cubicBezTo>
                      <a:pt x="8837" y="149"/>
                      <a:pt x="8134" y="38"/>
                      <a:pt x="7654" y="259"/>
                    </a:cubicBezTo>
                    <a:cubicBezTo>
                      <a:pt x="7284" y="444"/>
                      <a:pt x="3846" y="444"/>
                      <a:pt x="2219" y="7469"/>
                    </a:cubicBezTo>
                    <a:cubicBezTo>
                      <a:pt x="1960" y="8541"/>
                      <a:pt x="1" y="11018"/>
                      <a:pt x="1443" y="11499"/>
                    </a:cubicBezTo>
                    <a:cubicBezTo>
                      <a:pt x="2367" y="11794"/>
                      <a:pt x="2626" y="11203"/>
                      <a:pt x="2847" y="12460"/>
                    </a:cubicBezTo>
                    <a:cubicBezTo>
                      <a:pt x="2958" y="13199"/>
                      <a:pt x="2958" y="13939"/>
                      <a:pt x="3069" y="14641"/>
                    </a:cubicBezTo>
                    <a:cubicBezTo>
                      <a:pt x="3328" y="15935"/>
                      <a:pt x="3735" y="17044"/>
                      <a:pt x="5140" y="17414"/>
                    </a:cubicBezTo>
                    <a:cubicBezTo>
                      <a:pt x="5330" y="17468"/>
                      <a:pt x="5603" y="17492"/>
                      <a:pt x="5936" y="17492"/>
                    </a:cubicBezTo>
                    <a:cubicBezTo>
                      <a:pt x="8124" y="17492"/>
                      <a:pt x="12902" y="16427"/>
                      <a:pt x="13865" y="15528"/>
                    </a:cubicBezTo>
                    <a:cubicBezTo>
                      <a:pt x="15565" y="13865"/>
                      <a:pt x="15824" y="11683"/>
                      <a:pt x="16342" y="9280"/>
                    </a:cubicBezTo>
                    <a:cubicBezTo>
                      <a:pt x="17044" y="5879"/>
                      <a:pt x="15787" y="1406"/>
                      <a:pt x="12534" y="296"/>
                    </a:cubicBezTo>
                    <a:cubicBezTo>
                      <a:pt x="11844" y="99"/>
                      <a:pt x="11121" y="1"/>
                      <a:pt x="10398" y="1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53"/>
              <p:cNvSpPr/>
              <p:nvPr/>
            </p:nvSpPr>
            <p:spPr>
              <a:xfrm>
                <a:off x="7806693" y="2599642"/>
                <a:ext cx="162782" cy="16886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9244" extrusionOk="0">
                    <a:moveTo>
                      <a:pt x="8134" y="0"/>
                    </a:moveTo>
                    <a:lnTo>
                      <a:pt x="592" y="1960"/>
                    </a:lnTo>
                    <a:lnTo>
                      <a:pt x="0" y="9243"/>
                    </a:lnTo>
                    <a:cubicBezTo>
                      <a:pt x="0" y="9243"/>
                      <a:pt x="3919" y="9243"/>
                      <a:pt x="6101" y="8651"/>
                    </a:cubicBezTo>
                    <a:cubicBezTo>
                      <a:pt x="6988" y="8393"/>
                      <a:pt x="7949" y="8208"/>
                      <a:pt x="8910" y="8097"/>
                    </a:cubicBezTo>
                    <a:cubicBezTo>
                      <a:pt x="8467" y="6618"/>
                      <a:pt x="8208" y="5065"/>
                      <a:pt x="8097" y="3513"/>
                    </a:cubicBezTo>
                    <a:cubicBezTo>
                      <a:pt x="7986" y="2329"/>
                      <a:pt x="8023" y="1146"/>
                      <a:pt x="8134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7747945" y="2342746"/>
                <a:ext cx="372127" cy="382394"/>
              </a:xfrm>
              <a:custGeom>
                <a:avLst/>
                <a:gdLst/>
                <a:ahLst/>
                <a:cxnLst/>
                <a:rect l="l" t="t" r="r" b="b"/>
                <a:pathLst>
                  <a:path w="20371" h="20933" extrusionOk="0">
                    <a:moveTo>
                      <a:pt x="6658" y="0"/>
                    </a:moveTo>
                    <a:cubicBezTo>
                      <a:pt x="6287" y="0"/>
                      <a:pt x="5926" y="39"/>
                      <a:pt x="5583" y="125"/>
                    </a:cubicBezTo>
                    <a:cubicBezTo>
                      <a:pt x="4584" y="347"/>
                      <a:pt x="3512" y="495"/>
                      <a:pt x="2662" y="1050"/>
                    </a:cubicBezTo>
                    <a:cubicBezTo>
                      <a:pt x="1959" y="1493"/>
                      <a:pt x="1294" y="2307"/>
                      <a:pt x="592" y="2639"/>
                    </a:cubicBezTo>
                    <a:lnTo>
                      <a:pt x="629" y="2676"/>
                    </a:lnTo>
                    <a:cubicBezTo>
                      <a:pt x="185" y="3083"/>
                      <a:pt x="0" y="3712"/>
                      <a:pt x="222" y="4303"/>
                    </a:cubicBezTo>
                    <a:cubicBezTo>
                      <a:pt x="592" y="5006"/>
                      <a:pt x="1220" y="4821"/>
                      <a:pt x="1812" y="5042"/>
                    </a:cubicBezTo>
                    <a:cubicBezTo>
                      <a:pt x="3032" y="5486"/>
                      <a:pt x="2625" y="7113"/>
                      <a:pt x="3401" y="8074"/>
                    </a:cubicBezTo>
                    <a:cubicBezTo>
                      <a:pt x="4252" y="9109"/>
                      <a:pt x="5804" y="9146"/>
                      <a:pt x="4880" y="10810"/>
                    </a:cubicBezTo>
                    <a:cubicBezTo>
                      <a:pt x="4178" y="12030"/>
                      <a:pt x="3882" y="13398"/>
                      <a:pt x="4954" y="14507"/>
                    </a:cubicBezTo>
                    <a:cubicBezTo>
                      <a:pt x="6359" y="15986"/>
                      <a:pt x="4732" y="17206"/>
                      <a:pt x="5102" y="18943"/>
                    </a:cubicBezTo>
                    <a:cubicBezTo>
                      <a:pt x="5250" y="19794"/>
                      <a:pt x="5841" y="20459"/>
                      <a:pt x="6655" y="20792"/>
                    </a:cubicBezTo>
                    <a:cubicBezTo>
                      <a:pt x="6901" y="20891"/>
                      <a:pt x="7086" y="20932"/>
                      <a:pt x="7249" y="20932"/>
                    </a:cubicBezTo>
                    <a:cubicBezTo>
                      <a:pt x="7575" y="20932"/>
                      <a:pt x="7813" y="20767"/>
                      <a:pt x="8281" y="20570"/>
                    </a:cubicBezTo>
                    <a:cubicBezTo>
                      <a:pt x="8578" y="20433"/>
                      <a:pt x="8873" y="20380"/>
                      <a:pt x="9169" y="20380"/>
                    </a:cubicBezTo>
                    <a:cubicBezTo>
                      <a:pt x="10130" y="20380"/>
                      <a:pt x="11102" y="20932"/>
                      <a:pt x="12170" y="20932"/>
                    </a:cubicBezTo>
                    <a:cubicBezTo>
                      <a:pt x="12456" y="20932"/>
                      <a:pt x="12749" y="20893"/>
                      <a:pt x="13051" y="20792"/>
                    </a:cubicBezTo>
                    <a:cubicBezTo>
                      <a:pt x="14234" y="20348"/>
                      <a:pt x="14677" y="19609"/>
                      <a:pt x="15417" y="18685"/>
                    </a:cubicBezTo>
                    <a:cubicBezTo>
                      <a:pt x="16082" y="17871"/>
                      <a:pt x="16970" y="17908"/>
                      <a:pt x="17894" y="17539"/>
                    </a:cubicBezTo>
                    <a:cubicBezTo>
                      <a:pt x="18818" y="17206"/>
                      <a:pt x="19558" y="16540"/>
                      <a:pt x="19964" y="15616"/>
                    </a:cubicBezTo>
                    <a:cubicBezTo>
                      <a:pt x="20371" y="14618"/>
                      <a:pt x="19816" y="14470"/>
                      <a:pt x="19594" y="13657"/>
                    </a:cubicBezTo>
                    <a:cubicBezTo>
                      <a:pt x="19410" y="12843"/>
                      <a:pt x="20371" y="12104"/>
                      <a:pt x="20149" y="11143"/>
                    </a:cubicBezTo>
                    <a:cubicBezTo>
                      <a:pt x="19927" y="10144"/>
                      <a:pt x="18892" y="9368"/>
                      <a:pt x="18116" y="8850"/>
                    </a:cubicBezTo>
                    <a:cubicBezTo>
                      <a:pt x="16711" y="7778"/>
                      <a:pt x="15565" y="6410"/>
                      <a:pt x="14751" y="4821"/>
                    </a:cubicBezTo>
                    <a:cubicBezTo>
                      <a:pt x="14123" y="3675"/>
                      <a:pt x="13199" y="2676"/>
                      <a:pt x="12052" y="1974"/>
                    </a:cubicBezTo>
                    <a:cubicBezTo>
                      <a:pt x="10634" y="987"/>
                      <a:pt x="8521" y="0"/>
                      <a:pt x="66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53"/>
              <p:cNvSpPr/>
              <p:nvPr/>
            </p:nvSpPr>
            <p:spPr>
              <a:xfrm>
                <a:off x="7779676" y="2480775"/>
                <a:ext cx="146578" cy="12577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6885" extrusionOk="0">
                    <a:moveTo>
                      <a:pt x="4548" y="0"/>
                    </a:moveTo>
                    <a:cubicBezTo>
                      <a:pt x="1553" y="0"/>
                      <a:pt x="1" y="3624"/>
                      <a:pt x="2071" y="5805"/>
                    </a:cubicBezTo>
                    <a:cubicBezTo>
                      <a:pt x="2777" y="6549"/>
                      <a:pt x="3669" y="6884"/>
                      <a:pt x="4544" y="6884"/>
                    </a:cubicBezTo>
                    <a:cubicBezTo>
                      <a:pt x="6234" y="6884"/>
                      <a:pt x="7865" y="5634"/>
                      <a:pt x="7986" y="3661"/>
                    </a:cubicBezTo>
                    <a:cubicBezTo>
                      <a:pt x="8023" y="1701"/>
                      <a:pt x="6507" y="74"/>
                      <a:pt x="4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53"/>
              <p:cNvSpPr/>
              <p:nvPr/>
            </p:nvSpPr>
            <p:spPr>
              <a:xfrm>
                <a:off x="7816832" y="2482803"/>
                <a:ext cx="108071" cy="12900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7062" extrusionOk="0">
                    <a:moveTo>
                      <a:pt x="3512" y="0"/>
                    </a:moveTo>
                    <a:lnTo>
                      <a:pt x="3512" y="0"/>
                    </a:lnTo>
                    <a:cubicBezTo>
                      <a:pt x="4141" y="666"/>
                      <a:pt x="4473" y="1590"/>
                      <a:pt x="4473" y="2514"/>
                    </a:cubicBezTo>
                    <a:cubicBezTo>
                      <a:pt x="4547" y="4474"/>
                      <a:pt x="2995" y="6101"/>
                      <a:pt x="1072" y="6138"/>
                    </a:cubicBezTo>
                    <a:cubicBezTo>
                      <a:pt x="702" y="6138"/>
                      <a:pt x="333" y="6101"/>
                      <a:pt x="0" y="5990"/>
                    </a:cubicBezTo>
                    <a:lnTo>
                      <a:pt x="0" y="5990"/>
                    </a:lnTo>
                    <a:cubicBezTo>
                      <a:pt x="629" y="6655"/>
                      <a:pt x="1516" y="7062"/>
                      <a:pt x="2440" y="7062"/>
                    </a:cubicBezTo>
                    <a:cubicBezTo>
                      <a:pt x="4400" y="7025"/>
                      <a:pt x="5915" y="5398"/>
                      <a:pt x="5878" y="3439"/>
                    </a:cubicBezTo>
                    <a:cubicBezTo>
                      <a:pt x="5915" y="1923"/>
                      <a:pt x="4954" y="518"/>
                      <a:pt x="3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3"/>
              <p:cNvSpPr/>
              <p:nvPr/>
            </p:nvSpPr>
            <p:spPr>
              <a:xfrm>
                <a:off x="7820869" y="2518589"/>
                <a:ext cx="49322" cy="4241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322" extrusionOk="0">
                    <a:moveTo>
                      <a:pt x="1554" y="1"/>
                    </a:moveTo>
                    <a:cubicBezTo>
                      <a:pt x="518" y="1"/>
                      <a:pt x="1" y="1258"/>
                      <a:pt x="740" y="1997"/>
                    </a:cubicBezTo>
                    <a:cubicBezTo>
                      <a:pt x="976" y="2221"/>
                      <a:pt x="1260" y="2321"/>
                      <a:pt x="1538" y="2321"/>
                    </a:cubicBezTo>
                    <a:cubicBezTo>
                      <a:pt x="2133" y="2321"/>
                      <a:pt x="2700" y="1864"/>
                      <a:pt x="2700" y="1184"/>
                    </a:cubicBezTo>
                    <a:cubicBezTo>
                      <a:pt x="2700" y="518"/>
                      <a:pt x="2182" y="1"/>
                      <a:pt x="15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53"/>
              <p:cNvSpPr/>
              <p:nvPr/>
            </p:nvSpPr>
            <p:spPr>
              <a:xfrm>
                <a:off x="7787111" y="2343002"/>
                <a:ext cx="83081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7876" extrusionOk="0">
                    <a:moveTo>
                      <a:pt x="4548" y="0"/>
                    </a:moveTo>
                    <a:cubicBezTo>
                      <a:pt x="3586" y="111"/>
                      <a:pt x="2625" y="296"/>
                      <a:pt x="1701" y="555"/>
                    </a:cubicBezTo>
                    <a:cubicBezTo>
                      <a:pt x="0" y="962"/>
                      <a:pt x="296" y="1664"/>
                      <a:pt x="296" y="1664"/>
                    </a:cubicBezTo>
                    <a:lnTo>
                      <a:pt x="2773" y="7875"/>
                    </a:lnTo>
                    <a:lnTo>
                      <a:pt x="4548" y="7653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3"/>
              <p:cNvSpPr/>
              <p:nvPr/>
            </p:nvSpPr>
            <p:spPr>
              <a:xfrm>
                <a:off x="7013811" y="2929900"/>
                <a:ext cx="183040" cy="183716"/>
              </a:xfrm>
              <a:custGeom>
                <a:avLst/>
                <a:gdLst/>
                <a:ahLst/>
                <a:cxnLst/>
                <a:rect l="l" t="t" r="r" b="b"/>
                <a:pathLst>
                  <a:path w="10020" h="10057" extrusionOk="0">
                    <a:moveTo>
                      <a:pt x="2478" y="0"/>
                    </a:moveTo>
                    <a:lnTo>
                      <a:pt x="2478" y="0"/>
                    </a:lnTo>
                    <a:cubicBezTo>
                      <a:pt x="1923" y="1146"/>
                      <a:pt x="3439" y="2144"/>
                      <a:pt x="3772" y="3106"/>
                    </a:cubicBezTo>
                    <a:cubicBezTo>
                      <a:pt x="3414" y="2780"/>
                      <a:pt x="1882" y="766"/>
                      <a:pt x="1218" y="766"/>
                    </a:cubicBezTo>
                    <a:cubicBezTo>
                      <a:pt x="1127" y="766"/>
                      <a:pt x="1052" y="803"/>
                      <a:pt x="999" y="887"/>
                    </a:cubicBezTo>
                    <a:cubicBezTo>
                      <a:pt x="666" y="1442"/>
                      <a:pt x="2478" y="3364"/>
                      <a:pt x="2700" y="3808"/>
                    </a:cubicBezTo>
                    <a:cubicBezTo>
                      <a:pt x="1886" y="2995"/>
                      <a:pt x="1480" y="1701"/>
                      <a:pt x="223" y="1442"/>
                    </a:cubicBezTo>
                    <a:lnTo>
                      <a:pt x="223" y="1442"/>
                    </a:lnTo>
                    <a:cubicBezTo>
                      <a:pt x="1" y="2588"/>
                      <a:pt x="1886" y="4510"/>
                      <a:pt x="2663" y="5213"/>
                    </a:cubicBezTo>
                    <a:cubicBezTo>
                      <a:pt x="2219" y="4880"/>
                      <a:pt x="1480" y="4547"/>
                      <a:pt x="1295" y="4363"/>
                    </a:cubicBezTo>
                    <a:cubicBezTo>
                      <a:pt x="1114" y="4155"/>
                      <a:pt x="860" y="3912"/>
                      <a:pt x="686" y="3912"/>
                    </a:cubicBezTo>
                    <a:cubicBezTo>
                      <a:pt x="611" y="3912"/>
                      <a:pt x="552" y="3956"/>
                      <a:pt x="519" y="4067"/>
                    </a:cubicBezTo>
                    <a:cubicBezTo>
                      <a:pt x="186" y="5028"/>
                      <a:pt x="2663" y="6803"/>
                      <a:pt x="3550" y="7394"/>
                    </a:cubicBezTo>
                    <a:cubicBezTo>
                      <a:pt x="5140" y="8503"/>
                      <a:pt x="6212" y="9391"/>
                      <a:pt x="7617" y="10056"/>
                    </a:cubicBezTo>
                    <a:lnTo>
                      <a:pt x="7358" y="9908"/>
                    </a:lnTo>
                    <a:cubicBezTo>
                      <a:pt x="7839" y="9575"/>
                      <a:pt x="8319" y="9206"/>
                      <a:pt x="8763" y="8836"/>
                    </a:cubicBezTo>
                    <a:cubicBezTo>
                      <a:pt x="9244" y="8318"/>
                      <a:pt x="9650" y="7764"/>
                      <a:pt x="10020" y="7135"/>
                    </a:cubicBezTo>
                    <a:cubicBezTo>
                      <a:pt x="9170" y="6026"/>
                      <a:pt x="8024" y="4991"/>
                      <a:pt x="7469" y="3697"/>
                    </a:cubicBezTo>
                    <a:cubicBezTo>
                      <a:pt x="7284" y="3216"/>
                      <a:pt x="7136" y="1738"/>
                      <a:pt x="6582" y="1516"/>
                    </a:cubicBezTo>
                    <a:cubicBezTo>
                      <a:pt x="6517" y="1494"/>
                      <a:pt x="6460" y="1484"/>
                      <a:pt x="6408" y="1484"/>
                    </a:cubicBezTo>
                    <a:cubicBezTo>
                      <a:pt x="5840" y="1484"/>
                      <a:pt x="6024" y="2702"/>
                      <a:pt x="5990" y="3143"/>
                    </a:cubicBezTo>
                    <a:cubicBezTo>
                      <a:pt x="4622" y="3143"/>
                      <a:pt x="3809" y="444"/>
                      <a:pt x="2478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3"/>
              <p:cNvSpPr/>
              <p:nvPr/>
            </p:nvSpPr>
            <p:spPr>
              <a:xfrm>
                <a:off x="7118502" y="3896836"/>
                <a:ext cx="289741" cy="17021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9318" extrusionOk="0">
                    <a:moveTo>
                      <a:pt x="10642" y="0"/>
                    </a:moveTo>
                    <a:cubicBezTo>
                      <a:pt x="10570" y="0"/>
                      <a:pt x="10498" y="4"/>
                      <a:pt x="10426" y="10"/>
                    </a:cubicBezTo>
                    <a:cubicBezTo>
                      <a:pt x="9798" y="84"/>
                      <a:pt x="9280" y="602"/>
                      <a:pt x="8799" y="1045"/>
                    </a:cubicBezTo>
                    <a:cubicBezTo>
                      <a:pt x="6581" y="3005"/>
                      <a:pt x="3661" y="3855"/>
                      <a:pt x="1147" y="5371"/>
                    </a:cubicBezTo>
                    <a:cubicBezTo>
                      <a:pt x="888" y="5482"/>
                      <a:pt x="666" y="5667"/>
                      <a:pt x="481" y="5888"/>
                    </a:cubicBezTo>
                    <a:cubicBezTo>
                      <a:pt x="0" y="6554"/>
                      <a:pt x="259" y="7552"/>
                      <a:pt x="814" y="8144"/>
                    </a:cubicBezTo>
                    <a:cubicBezTo>
                      <a:pt x="1600" y="8995"/>
                      <a:pt x="2720" y="9318"/>
                      <a:pt x="3895" y="9318"/>
                    </a:cubicBezTo>
                    <a:cubicBezTo>
                      <a:pt x="4709" y="9318"/>
                      <a:pt x="5550" y="9162"/>
                      <a:pt x="6322" y="8920"/>
                    </a:cubicBezTo>
                    <a:cubicBezTo>
                      <a:pt x="8103" y="8396"/>
                      <a:pt x="9883" y="7543"/>
                      <a:pt x="11726" y="7543"/>
                    </a:cubicBezTo>
                    <a:cubicBezTo>
                      <a:pt x="11835" y="7543"/>
                      <a:pt x="11944" y="7546"/>
                      <a:pt x="12053" y="7552"/>
                    </a:cubicBezTo>
                    <a:cubicBezTo>
                      <a:pt x="12334" y="7595"/>
                      <a:pt x="12616" y="7613"/>
                      <a:pt x="12897" y="7613"/>
                    </a:cubicBezTo>
                    <a:cubicBezTo>
                      <a:pt x="13097" y="7613"/>
                      <a:pt x="13296" y="7604"/>
                      <a:pt x="13495" y="7589"/>
                    </a:cubicBezTo>
                    <a:cubicBezTo>
                      <a:pt x="14715" y="7330"/>
                      <a:pt x="15380" y="5962"/>
                      <a:pt x="15602" y="4705"/>
                    </a:cubicBezTo>
                    <a:cubicBezTo>
                      <a:pt x="15861" y="3264"/>
                      <a:pt x="15824" y="1785"/>
                      <a:pt x="15417" y="343"/>
                    </a:cubicBezTo>
                    <a:cubicBezTo>
                      <a:pt x="14934" y="428"/>
                      <a:pt x="14451" y="470"/>
                      <a:pt x="13968" y="470"/>
                    </a:cubicBezTo>
                    <a:cubicBezTo>
                      <a:pt x="13194" y="470"/>
                      <a:pt x="12420" y="363"/>
                      <a:pt x="11646" y="158"/>
                    </a:cubicBezTo>
                    <a:cubicBezTo>
                      <a:pt x="11312" y="67"/>
                      <a:pt x="10977" y="0"/>
                      <a:pt x="106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3"/>
              <p:cNvSpPr/>
              <p:nvPr/>
            </p:nvSpPr>
            <p:spPr>
              <a:xfrm>
                <a:off x="7189416" y="3280362"/>
                <a:ext cx="563936" cy="699737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38305" extrusionOk="0">
                    <a:moveTo>
                      <a:pt x="9224" y="0"/>
                    </a:moveTo>
                    <a:cubicBezTo>
                      <a:pt x="9144" y="0"/>
                      <a:pt x="9064" y="1"/>
                      <a:pt x="8984" y="3"/>
                    </a:cubicBezTo>
                    <a:cubicBezTo>
                      <a:pt x="1664" y="77"/>
                      <a:pt x="0" y="8950"/>
                      <a:pt x="481" y="14643"/>
                    </a:cubicBezTo>
                    <a:cubicBezTo>
                      <a:pt x="703" y="17416"/>
                      <a:pt x="1368" y="20189"/>
                      <a:pt x="1627" y="22962"/>
                    </a:cubicBezTo>
                    <a:cubicBezTo>
                      <a:pt x="1886" y="25771"/>
                      <a:pt x="1923" y="31428"/>
                      <a:pt x="2366" y="34164"/>
                    </a:cubicBezTo>
                    <a:cubicBezTo>
                      <a:pt x="2847" y="36937"/>
                      <a:pt x="10537" y="38046"/>
                      <a:pt x="13088" y="38304"/>
                    </a:cubicBezTo>
                    <a:cubicBezTo>
                      <a:pt x="14530" y="30319"/>
                      <a:pt x="13421" y="20374"/>
                      <a:pt x="13679" y="12425"/>
                    </a:cubicBezTo>
                    <a:lnTo>
                      <a:pt x="13679" y="12425"/>
                    </a:lnTo>
                    <a:cubicBezTo>
                      <a:pt x="17559" y="12523"/>
                      <a:pt x="21928" y="16071"/>
                      <a:pt x="26076" y="16071"/>
                    </a:cubicBezTo>
                    <a:cubicBezTo>
                      <a:pt x="26631" y="16071"/>
                      <a:pt x="27182" y="16007"/>
                      <a:pt x="27728" y="15863"/>
                    </a:cubicBezTo>
                    <a:cubicBezTo>
                      <a:pt x="30871" y="15013"/>
                      <a:pt x="30723" y="8173"/>
                      <a:pt x="29688" y="5918"/>
                    </a:cubicBezTo>
                    <a:lnTo>
                      <a:pt x="29688" y="5918"/>
                    </a:lnTo>
                    <a:cubicBezTo>
                      <a:pt x="29688" y="5918"/>
                      <a:pt x="29687" y="5918"/>
                      <a:pt x="29687" y="5918"/>
                    </a:cubicBezTo>
                    <a:cubicBezTo>
                      <a:pt x="29605" y="5918"/>
                      <a:pt x="22788" y="2919"/>
                      <a:pt x="18966" y="2110"/>
                    </a:cubicBezTo>
                    <a:cubicBezTo>
                      <a:pt x="15900" y="1425"/>
                      <a:pt x="12446" y="0"/>
                      <a:pt x="9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3"/>
              <p:cNvSpPr/>
              <p:nvPr/>
            </p:nvSpPr>
            <p:spPr>
              <a:xfrm>
                <a:off x="6690330" y="4283321"/>
                <a:ext cx="314731" cy="276132"/>
              </a:xfrm>
              <a:custGeom>
                <a:avLst/>
                <a:gdLst/>
                <a:ahLst/>
                <a:cxnLst/>
                <a:rect l="l" t="t" r="r" b="b"/>
                <a:pathLst>
                  <a:path w="17229" h="15116" extrusionOk="0">
                    <a:moveTo>
                      <a:pt x="15084" y="0"/>
                    </a:moveTo>
                    <a:cubicBezTo>
                      <a:pt x="13753" y="740"/>
                      <a:pt x="12237" y="1183"/>
                      <a:pt x="10722" y="1294"/>
                    </a:cubicBezTo>
                    <a:cubicBezTo>
                      <a:pt x="10241" y="1294"/>
                      <a:pt x="9723" y="1405"/>
                      <a:pt x="9280" y="1590"/>
                    </a:cubicBezTo>
                    <a:cubicBezTo>
                      <a:pt x="8577" y="1960"/>
                      <a:pt x="8208" y="2736"/>
                      <a:pt x="7838" y="3439"/>
                    </a:cubicBezTo>
                    <a:cubicBezTo>
                      <a:pt x="6100" y="6507"/>
                      <a:pt x="3106" y="8651"/>
                      <a:pt x="850" y="11350"/>
                    </a:cubicBezTo>
                    <a:cubicBezTo>
                      <a:pt x="629" y="11609"/>
                      <a:pt x="444" y="11905"/>
                      <a:pt x="296" y="12238"/>
                    </a:cubicBezTo>
                    <a:cubicBezTo>
                      <a:pt x="0" y="13162"/>
                      <a:pt x="739" y="14160"/>
                      <a:pt x="1553" y="14641"/>
                    </a:cubicBezTo>
                    <a:cubicBezTo>
                      <a:pt x="2184" y="14973"/>
                      <a:pt x="2854" y="15116"/>
                      <a:pt x="3535" y="15116"/>
                    </a:cubicBezTo>
                    <a:cubicBezTo>
                      <a:pt x="5131" y="15116"/>
                      <a:pt x="6787" y="14331"/>
                      <a:pt x="8134" y="13347"/>
                    </a:cubicBezTo>
                    <a:cubicBezTo>
                      <a:pt x="10056" y="11979"/>
                      <a:pt x="11831" y="10167"/>
                      <a:pt x="14086" y="9539"/>
                    </a:cubicBezTo>
                    <a:cubicBezTo>
                      <a:pt x="14640" y="9428"/>
                      <a:pt x="15195" y="9243"/>
                      <a:pt x="15750" y="8984"/>
                    </a:cubicBezTo>
                    <a:cubicBezTo>
                      <a:pt x="17007" y="8245"/>
                      <a:pt x="17228" y="6396"/>
                      <a:pt x="17007" y="4917"/>
                    </a:cubicBezTo>
                    <a:cubicBezTo>
                      <a:pt x="16711" y="3143"/>
                      <a:pt x="16082" y="1516"/>
                      <a:pt x="15084" y="37"/>
                    </a:cubicBezTo>
                    <a:lnTo>
                      <a:pt x="15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3"/>
              <p:cNvSpPr/>
              <p:nvPr/>
            </p:nvSpPr>
            <p:spPr>
              <a:xfrm>
                <a:off x="6822696" y="3428804"/>
                <a:ext cx="1142723" cy="941653"/>
              </a:xfrm>
              <a:custGeom>
                <a:avLst/>
                <a:gdLst/>
                <a:ahLst/>
                <a:cxnLst/>
                <a:rect l="l" t="t" r="r" b="b"/>
                <a:pathLst>
                  <a:path w="62555" h="51548" extrusionOk="0">
                    <a:moveTo>
                      <a:pt x="52155" y="1"/>
                    </a:moveTo>
                    <a:cubicBezTo>
                      <a:pt x="47722" y="1"/>
                      <a:pt x="23759" y="1452"/>
                      <a:pt x="20334" y="2229"/>
                    </a:cubicBezTo>
                    <a:cubicBezTo>
                      <a:pt x="16193" y="3153"/>
                      <a:pt x="13716" y="8883"/>
                      <a:pt x="11942" y="12617"/>
                    </a:cubicBezTo>
                    <a:cubicBezTo>
                      <a:pt x="7986" y="20825"/>
                      <a:pt x="7653" y="24929"/>
                      <a:pt x="4252" y="35465"/>
                    </a:cubicBezTo>
                    <a:cubicBezTo>
                      <a:pt x="3180" y="38793"/>
                      <a:pt x="0" y="47850"/>
                      <a:pt x="111" y="48997"/>
                    </a:cubicBezTo>
                    <a:cubicBezTo>
                      <a:pt x="185" y="50549"/>
                      <a:pt x="9871" y="50734"/>
                      <a:pt x="11276" y="51548"/>
                    </a:cubicBezTo>
                    <a:cubicBezTo>
                      <a:pt x="13532" y="49366"/>
                      <a:pt x="22404" y="23191"/>
                      <a:pt x="24031" y="20381"/>
                    </a:cubicBezTo>
                    <a:cubicBezTo>
                      <a:pt x="24695" y="19211"/>
                      <a:pt x="26219" y="18866"/>
                      <a:pt x="27965" y="18866"/>
                    </a:cubicBezTo>
                    <a:cubicBezTo>
                      <a:pt x="30300" y="18866"/>
                      <a:pt x="33034" y="19483"/>
                      <a:pt x="34642" y="19568"/>
                    </a:cubicBezTo>
                    <a:cubicBezTo>
                      <a:pt x="40519" y="19889"/>
                      <a:pt x="46173" y="21940"/>
                      <a:pt x="52112" y="21940"/>
                    </a:cubicBezTo>
                    <a:cubicBezTo>
                      <a:pt x="53010" y="21940"/>
                      <a:pt x="53915" y="21893"/>
                      <a:pt x="54828" y="21786"/>
                    </a:cubicBezTo>
                    <a:cubicBezTo>
                      <a:pt x="62555" y="20862"/>
                      <a:pt x="60965" y="9992"/>
                      <a:pt x="58562" y="4964"/>
                    </a:cubicBezTo>
                    <a:lnTo>
                      <a:pt x="52646" y="10"/>
                    </a:lnTo>
                    <a:cubicBezTo>
                      <a:pt x="52529" y="4"/>
                      <a:pt x="52363" y="1"/>
                      <a:pt x="5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3"/>
              <p:cNvSpPr/>
              <p:nvPr/>
            </p:nvSpPr>
            <p:spPr>
              <a:xfrm>
                <a:off x="6942915" y="3448569"/>
                <a:ext cx="1021829" cy="922564"/>
              </a:xfrm>
              <a:custGeom>
                <a:avLst/>
                <a:gdLst/>
                <a:ahLst/>
                <a:cxnLst/>
                <a:rect l="l" t="t" r="r" b="b"/>
                <a:pathLst>
                  <a:path w="55937" h="50503" extrusionOk="0">
                    <a:moveTo>
                      <a:pt x="35122" y="1"/>
                    </a:moveTo>
                    <a:cubicBezTo>
                      <a:pt x="35936" y="1110"/>
                      <a:pt x="33865" y="3698"/>
                      <a:pt x="34568" y="4881"/>
                    </a:cubicBezTo>
                    <a:cubicBezTo>
                      <a:pt x="35307" y="6175"/>
                      <a:pt x="36194" y="7949"/>
                      <a:pt x="35640" y="9502"/>
                    </a:cubicBezTo>
                    <a:cubicBezTo>
                      <a:pt x="34974" y="11277"/>
                      <a:pt x="32978" y="12164"/>
                      <a:pt x="31203" y="12386"/>
                    </a:cubicBezTo>
                    <a:cubicBezTo>
                      <a:pt x="30912" y="12424"/>
                      <a:pt x="30618" y="12441"/>
                      <a:pt x="30324" y="12441"/>
                    </a:cubicBezTo>
                    <a:cubicBezTo>
                      <a:pt x="28606" y="12441"/>
                      <a:pt x="26861" y="11850"/>
                      <a:pt x="25251" y="11314"/>
                    </a:cubicBezTo>
                    <a:cubicBezTo>
                      <a:pt x="23385" y="10657"/>
                      <a:pt x="21357" y="9710"/>
                      <a:pt x="19319" y="9710"/>
                    </a:cubicBezTo>
                    <a:cubicBezTo>
                      <a:pt x="19177" y="9710"/>
                      <a:pt x="19034" y="9714"/>
                      <a:pt x="18892" y="9724"/>
                    </a:cubicBezTo>
                    <a:cubicBezTo>
                      <a:pt x="16045" y="9909"/>
                      <a:pt x="14456" y="12386"/>
                      <a:pt x="13827" y="14974"/>
                    </a:cubicBezTo>
                    <a:cubicBezTo>
                      <a:pt x="13162" y="17931"/>
                      <a:pt x="13014" y="20963"/>
                      <a:pt x="12274" y="23884"/>
                    </a:cubicBezTo>
                    <a:cubicBezTo>
                      <a:pt x="11424" y="27174"/>
                      <a:pt x="10278" y="30353"/>
                      <a:pt x="8873" y="33422"/>
                    </a:cubicBezTo>
                    <a:cubicBezTo>
                      <a:pt x="7431" y="36491"/>
                      <a:pt x="5915" y="39522"/>
                      <a:pt x="4363" y="42480"/>
                    </a:cubicBezTo>
                    <a:cubicBezTo>
                      <a:pt x="3106" y="44957"/>
                      <a:pt x="1664" y="47323"/>
                      <a:pt x="0" y="49504"/>
                    </a:cubicBezTo>
                    <a:cubicBezTo>
                      <a:pt x="2107" y="49837"/>
                      <a:pt x="4067" y="50133"/>
                      <a:pt x="4658" y="50503"/>
                    </a:cubicBezTo>
                    <a:cubicBezTo>
                      <a:pt x="6914" y="48284"/>
                      <a:pt x="15787" y="22109"/>
                      <a:pt x="17413" y="19299"/>
                    </a:cubicBezTo>
                    <a:cubicBezTo>
                      <a:pt x="18080" y="18140"/>
                      <a:pt x="19612" y="17799"/>
                      <a:pt x="21369" y="17799"/>
                    </a:cubicBezTo>
                    <a:cubicBezTo>
                      <a:pt x="23705" y="17799"/>
                      <a:pt x="26436" y="18402"/>
                      <a:pt x="28061" y="18486"/>
                    </a:cubicBezTo>
                    <a:cubicBezTo>
                      <a:pt x="33914" y="18806"/>
                      <a:pt x="39518" y="20869"/>
                      <a:pt x="45448" y="20869"/>
                    </a:cubicBezTo>
                    <a:cubicBezTo>
                      <a:pt x="46372" y="20869"/>
                      <a:pt x="47304" y="20819"/>
                      <a:pt x="48247" y="20704"/>
                    </a:cubicBezTo>
                    <a:cubicBezTo>
                      <a:pt x="55937" y="19780"/>
                      <a:pt x="54347" y="8910"/>
                      <a:pt x="51944" y="3919"/>
                    </a:cubicBezTo>
                    <a:cubicBezTo>
                      <a:pt x="52018" y="3661"/>
                      <a:pt x="52203" y="3735"/>
                      <a:pt x="52350" y="3513"/>
                    </a:cubicBezTo>
                    <a:lnTo>
                      <a:pt x="51685" y="3513"/>
                    </a:lnTo>
                    <a:cubicBezTo>
                      <a:pt x="49652" y="3217"/>
                      <a:pt x="47840" y="2404"/>
                      <a:pt x="45696" y="2293"/>
                    </a:cubicBezTo>
                    <a:cubicBezTo>
                      <a:pt x="43958" y="2219"/>
                      <a:pt x="40483" y="185"/>
                      <a:pt x="35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3"/>
              <p:cNvSpPr/>
              <p:nvPr/>
            </p:nvSpPr>
            <p:spPr>
              <a:xfrm>
                <a:off x="7229934" y="3722089"/>
                <a:ext cx="35147" cy="41887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2293" fill="none" extrusionOk="0">
                    <a:moveTo>
                      <a:pt x="1" y="1"/>
                    </a:moveTo>
                    <a:lnTo>
                      <a:pt x="1923" y="2293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3"/>
              <p:cNvSpPr/>
              <p:nvPr/>
            </p:nvSpPr>
            <p:spPr>
              <a:xfrm>
                <a:off x="7256951" y="3702506"/>
                <a:ext cx="8787" cy="405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219" fill="none" extrusionOk="0">
                    <a:moveTo>
                      <a:pt x="0" y="1"/>
                    </a:moveTo>
                    <a:lnTo>
                      <a:pt x="481" y="2219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3"/>
              <p:cNvSpPr/>
              <p:nvPr/>
            </p:nvSpPr>
            <p:spPr>
              <a:xfrm>
                <a:off x="7276534" y="3713996"/>
                <a:ext cx="2046" cy="4121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256" fill="none" extrusionOk="0">
                    <a:moveTo>
                      <a:pt x="111" y="0"/>
                    </a:moveTo>
                    <a:lnTo>
                      <a:pt x="1" y="2255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3"/>
              <p:cNvSpPr/>
              <p:nvPr/>
            </p:nvSpPr>
            <p:spPr>
              <a:xfrm>
                <a:off x="7054346" y="3658609"/>
                <a:ext cx="60794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406" fill="none" extrusionOk="0">
                    <a:moveTo>
                      <a:pt x="0" y="0"/>
                    </a:moveTo>
                    <a:cubicBezTo>
                      <a:pt x="1109" y="1110"/>
                      <a:pt x="1849" y="1405"/>
                      <a:pt x="3328" y="0"/>
                    </a:cubicBez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3"/>
              <p:cNvSpPr/>
              <p:nvPr/>
            </p:nvSpPr>
            <p:spPr>
              <a:xfrm>
                <a:off x="7116474" y="2749892"/>
                <a:ext cx="768587" cy="519217"/>
              </a:xfrm>
              <a:custGeom>
                <a:avLst/>
                <a:gdLst/>
                <a:ahLst/>
                <a:cxnLst/>
                <a:rect l="l" t="t" r="r" b="b"/>
                <a:pathLst>
                  <a:path w="42074" h="28423" extrusionOk="0">
                    <a:moveTo>
                      <a:pt x="35971" y="0"/>
                    </a:moveTo>
                    <a:cubicBezTo>
                      <a:pt x="29046" y="0"/>
                      <a:pt x="24533" y="6243"/>
                      <a:pt x="21517" y="10556"/>
                    </a:cubicBezTo>
                    <a:cubicBezTo>
                      <a:pt x="19817" y="12997"/>
                      <a:pt x="17525" y="14623"/>
                      <a:pt x="14604" y="15991"/>
                    </a:cubicBezTo>
                    <a:cubicBezTo>
                      <a:pt x="13345" y="16608"/>
                      <a:pt x="12496" y="16885"/>
                      <a:pt x="11376" y="16885"/>
                    </a:cubicBezTo>
                    <a:cubicBezTo>
                      <a:pt x="10884" y="16885"/>
                      <a:pt x="10340" y="16832"/>
                      <a:pt x="9687" y="16731"/>
                    </a:cubicBezTo>
                    <a:cubicBezTo>
                      <a:pt x="7986" y="16435"/>
                      <a:pt x="6286" y="15178"/>
                      <a:pt x="4622" y="15067"/>
                    </a:cubicBezTo>
                    <a:cubicBezTo>
                      <a:pt x="4459" y="15056"/>
                      <a:pt x="4297" y="15052"/>
                      <a:pt x="4135" y="15052"/>
                    </a:cubicBezTo>
                    <a:cubicBezTo>
                      <a:pt x="3742" y="15052"/>
                      <a:pt x="3350" y="15078"/>
                      <a:pt x="2958" y="15104"/>
                    </a:cubicBezTo>
                    <a:cubicBezTo>
                      <a:pt x="1812" y="16657"/>
                      <a:pt x="1110" y="18468"/>
                      <a:pt x="1" y="20021"/>
                    </a:cubicBezTo>
                    <a:cubicBezTo>
                      <a:pt x="1184" y="21315"/>
                      <a:pt x="10278" y="27674"/>
                      <a:pt x="18079" y="28339"/>
                    </a:cubicBezTo>
                    <a:cubicBezTo>
                      <a:pt x="18749" y="28395"/>
                      <a:pt x="19418" y="28423"/>
                      <a:pt x="20086" y="28423"/>
                    </a:cubicBezTo>
                    <a:cubicBezTo>
                      <a:pt x="23402" y="28423"/>
                      <a:pt x="26679" y="27740"/>
                      <a:pt x="29725" y="26417"/>
                    </a:cubicBezTo>
                    <a:cubicBezTo>
                      <a:pt x="33607" y="24679"/>
                      <a:pt x="36269" y="21574"/>
                      <a:pt x="38709" y="18505"/>
                    </a:cubicBezTo>
                    <a:cubicBezTo>
                      <a:pt x="41297" y="15215"/>
                      <a:pt x="42073" y="11259"/>
                      <a:pt x="41703" y="7303"/>
                    </a:cubicBezTo>
                    <a:cubicBezTo>
                      <a:pt x="41555" y="5602"/>
                      <a:pt x="40853" y="4013"/>
                      <a:pt x="39707" y="2719"/>
                    </a:cubicBezTo>
                    <a:cubicBezTo>
                      <a:pt x="39337" y="2275"/>
                      <a:pt x="38820" y="1905"/>
                      <a:pt x="38376" y="1425"/>
                    </a:cubicBezTo>
                    <a:cubicBezTo>
                      <a:pt x="37378" y="279"/>
                      <a:pt x="37156" y="353"/>
                      <a:pt x="37378" y="279"/>
                    </a:cubicBezTo>
                    <a:lnTo>
                      <a:pt x="37119" y="57"/>
                    </a:lnTo>
                    <a:cubicBezTo>
                      <a:pt x="36729" y="19"/>
                      <a:pt x="36346" y="0"/>
                      <a:pt x="359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3"/>
              <p:cNvSpPr/>
              <p:nvPr/>
            </p:nvSpPr>
            <p:spPr>
              <a:xfrm>
                <a:off x="7602061" y="2705667"/>
                <a:ext cx="666599" cy="974078"/>
              </a:xfrm>
              <a:custGeom>
                <a:avLst/>
                <a:gdLst/>
                <a:ahLst/>
                <a:cxnLst/>
                <a:rect l="l" t="t" r="r" b="b"/>
                <a:pathLst>
                  <a:path w="36491" h="53323" extrusionOk="0">
                    <a:moveTo>
                      <a:pt x="22089" y="80"/>
                    </a:moveTo>
                    <a:cubicBezTo>
                      <a:pt x="21367" y="80"/>
                      <a:pt x="20653" y="112"/>
                      <a:pt x="20001" y="112"/>
                    </a:cubicBezTo>
                    <a:cubicBezTo>
                      <a:pt x="20001" y="149"/>
                      <a:pt x="12829" y="1"/>
                      <a:pt x="10537" y="703"/>
                    </a:cubicBezTo>
                    <a:cubicBezTo>
                      <a:pt x="8023" y="1517"/>
                      <a:pt x="4807" y="2071"/>
                      <a:pt x="3291" y="4992"/>
                    </a:cubicBezTo>
                    <a:cubicBezTo>
                      <a:pt x="1849" y="7765"/>
                      <a:pt x="2477" y="12238"/>
                      <a:pt x="2219" y="15418"/>
                    </a:cubicBezTo>
                    <a:cubicBezTo>
                      <a:pt x="1886" y="18782"/>
                      <a:pt x="518" y="22220"/>
                      <a:pt x="518" y="25584"/>
                    </a:cubicBezTo>
                    <a:cubicBezTo>
                      <a:pt x="518" y="28875"/>
                      <a:pt x="1627" y="32165"/>
                      <a:pt x="1738" y="35567"/>
                    </a:cubicBezTo>
                    <a:cubicBezTo>
                      <a:pt x="1886" y="39264"/>
                      <a:pt x="407" y="41852"/>
                      <a:pt x="259" y="45327"/>
                    </a:cubicBezTo>
                    <a:cubicBezTo>
                      <a:pt x="0" y="49948"/>
                      <a:pt x="555" y="51797"/>
                      <a:pt x="4659" y="52795"/>
                    </a:cubicBezTo>
                    <a:cubicBezTo>
                      <a:pt x="6448" y="53216"/>
                      <a:pt x="8379" y="53304"/>
                      <a:pt x="10324" y="53304"/>
                    </a:cubicBezTo>
                    <a:cubicBezTo>
                      <a:pt x="11724" y="53304"/>
                      <a:pt x="13132" y="53258"/>
                      <a:pt x="14501" y="53258"/>
                    </a:cubicBezTo>
                    <a:cubicBezTo>
                      <a:pt x="15239" y="53258"/>
                      <a:pt x="15966" y="53272"/>
                      <a:pt x="16674" y="53313"/>
                    </a:cubicBezTo>
                    <a:cubicBezTo>
                      <a:pt x="16884" y="53319"/>
                      <a:pt x="17093" y="53322"/>
                      <a:pt x="17302" y="53322"/>
                    </a:cubicBezTo>
                    <a:cubicBezTo>
                      <a:pt x="20706" y="53322"/>
                      <a:pt x="24030" y="52473"/>
                      <a:pt x="27026" y="50835"/>
                    </a:cubicBezTo>
                    <a:cubicBezTo>
                      <a:pt x="33902" y="46769"/>
                      <a:pt x="36490" y="34938"/>
                      <a:pt x="35936" y="26620"/>
                    </a:cubicBezTo>
                    <a:cubicBezTo>
                      <a:pt x="35455" y="19299"/>
                      <a:pt x="33163" y="11092"/>
                      <a:pt x="29207" y="5251"/>
                    </a:cubicBezTo>
                    <a:cubicBezTo>
                      <a:pt x="28172" y="3661"/>
                      <a:pt x="27174" y="1406"/>
                      <a:pt x="25510" y="629"/>
                    </a:cubicBezTo>
                    <a:cubicBezTo>
                      <a:pt x="24517" y="167"/>
                      <a:pt x="23292" y="80"/>
                      <a:pt x="22089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3"/>
              <p:cNvSpPr/>
              <p:nvPr/>
            </p:nvSpPr>
            <p:spPr>
              <a:xfrm>
                <a:off x="7117150" y="2707420"/>
                <a:ext cx="1152186" cy="972982"/>
              </a:xfrm>
              <a:custGeom>
                <a:avLst/>
                <a:gdLst/>
                <a:ahLst/>
                <a:cxnLst/>
                <a:rect l="l" t="t" r="r" b="b"/>
                <a:pathLst>
                  <a:path w="63073" h="53263" extrusionOk="0">
                    <a:moveTo>
                      <a:pt x="48703" y="1"/>
                    </a:moveTo>
                    <a:cubicBezTo>
                      <a:pt x="48108" y="1"/>
                      <a:pt x="47514" y="20"/>
                      <a:pt x="46951" y="20"/>
                    </a:cubicBezTo>
                    <a:cubicBezTo>
                      <a:pt x="46814" y="20"/>
                      <a:pt x="46679" y="18"/>
                      <a:pt x="46546" y="16"/>
                    </a:cubicBezTo>
                    <a:cubicBezTo>
                      <a:pt x="46546" y="16"/>
                      <a:pt x="46038" y="6"/>
                      <a:pt x="45248" y="6"/>
                    </a:cubicBezTo>
                    <a:cubicBezTo>
                      <a:pt x="44458" y="6"/>
                      <a:pt x="43386" y="16"/>
                      <a:pt x="42258" y="53"/>
                    </a:cubicBezTo>
                    <a:cubicBezTo>
                      <a:pt x="40520" y="348"/>
                      <a:pt x="38820" y="940"/>
                      <a:pt x="37267" y="1790"/>
                    </a:cubicBezTo>
                    <a:cubicBezTo>
                      <a:pt x="34753" y="3232"/>
                      <a:pt x="32756" y="5672"/>
                      <a:pt x="30982" y="7890"/>
                    </a:cubicBezTo>
                    <a:cubicBezTo>
                      <a:pt x="29022" y="10367"/>
                      <a:pt x="27211" y="12955"/>
                      <a:pt x="25288" y="15432"/>
                    </a:cubicBezTo>
                    <a:cubicBezTo>
                      <a:pt x="24475" y="16652"/>
                      <a:pt x="23477" y="17725"/>
                      <a:pt x="22368" y="18686"/>
                    </a:cubicBezTo>
                    <a:cubicBezTo>
                      <a:pt x="21443" y="19351"/>
                      <a:pt x="20408" y="19943"/>
                      <a:pt x="19336" y="20387"/>
                    </a:cubicBezTo>
                    <a:cubicBezTo>
                      <a:pt x="17968" y="21052"/>
                      <a:pt x="16748" y="21680"/>
                      <a:pt x="15824" y="22864"/>
                    </a:cubicBezTo>
                    <a:cubicBezTo>
                      <a:pt x="15417" y="23418"/>
                      <a:pt x="14900" y="24121"/>
                      <a:pt x="14197" y="24268"/>
                    </a:cubicBezTo>
                    <a:cubicBezTo>
                      <a:pt x="14026" y="24304"/>
                      <a:pt x="13867" y="24321"/>
                      <a:pt x="13719" y="24321"/>
                    </a:cubicBezTo>
                    <a:cubicBezTo>
                      <a:pt x="11715" y="24321"/>
                      <a:pt x="11607" y="21283"/>
                      <a:pt x="9576" y="20904"/>
                    </a:cubicBezTo>
                    <a:cubicBezTo>
                      <a:pt x="6988" y="20497"/>
                      <a:pt x="4474" y="19758"/>
                      <a:pt x="2071" y="18760"/>
                    </a:cubicBezTo>
                    <a:cubicBezTo>
                      <a:pt x="1368" y="19943"/>
                      <a:pt x="777" y="21200"/>
                      <a:pt x="0" y="22309"/>
                    </a:cubicBezTo>
                    <a:cubicBezTo>
                      <a:pt x="1147" y="23603"/>
                      <a:pt x="10241" y="29962"/>
                      <a:pt x="18042" y="30627"/>
                    </a:cubicBezTo>
                    <a:cubicBezTo>
                      <a:pt x="18704" y="30681"/>
                      <a:pt x="19367" y="30707"/>
                      <a:pt x="20027" y="30707"/>
                    </a:cubicBezTo>
                    <a:cubicBezTo>
                      <a:pt x="22575" y="30707"/>
                      <a:pt x="25099" y="30311"/>
                      <a:pt x="27507" y="29518"/>
                    </a:cubicBezTo>
                    <a:cubicBezTo>
                      <a:pt x="27876" y="31478"/>
                      <a:pt x="28135" y="33474"/>
                      <a:pt x="28283" y="35471"/>
                    </a:cubicBezTo>
                    <a:cubicBezTo>
                      <a:pt x="28431" y="39168"/>
                      <a:pt x="26952" y="41756"/>
                      <a:pt x="26804" y="45231"/>
                    </a:cubicBezTo>
                    <a:cubicBezTo>
                      <a:pt x="26545" y="49852"/>
                      <a:pt x="27100" y="51701"/>
                      <a:pt x="31204" y="52699"/>
                    </a:cubicBezTo>
                    <a:cubicBezTo>
                      <a:pt x="33011" y="53138"/>
                      <a:pt x="34943" y="53226"/>
                      <a:pt x="36885" y="53226"/>
                    </a:cubicBezTo>
                    <a:cubicBezTo>
                      <a:pt x="38210" y="53226"/>
                      <a:pt x="39539" y="53185"/>
                      <a:pt x="40836" y="53185"/>
                    </a:cubicBezTo>
                    <a:cubicBezTo>
                      <a:pt x="41646" y="53185"/>
                      <a:pt x="42443" y="53201"/>
                      <a:pt x="43219" y="53253"/>
                    </a:cubicBezTo>
                    <a:cubicBezTo>
                      <a:pt x="43421" y="53260"/>
                      <a:pt x="43624" y="53263"/>
                      <a:pt x="43826" y="53263"/>
                    </a:cubicBezTo>
                    <a:cubicBezTo>
                      <a:pt x="47241" y="53263"/>
                      <a:pt x="50604" y="52382"/>
                      <a:pt x="53571" y="50776"/>
                    </a:cubicBezTo>
                    <a:cubicBezTo>
                      <a:pt x="60484" y="46710"/>
                      <a:pt x="63072" y="34879"/>
                      <a:pt x="62518" y="26561"/>
                    </a:cubicBezTo>
                    <a:cubicBezTo>
                      <a:pt x="62000" y="19203"/>
                      <a:pt x="59745" y="11033"/>
                      <a:pt x="55789" y="5155"/>
                    </a:cubicBezTo>
                    <a:cubicBezTo>
                      <a:pt x="54717" y="3565"/>
                      <a:pt x="53719" y="1310"/>
                      <a:pt x="52055" y="533"/>
                    </a:cubicBezTo>
                    <a:cubicBezTo>
                      <a:pt x="51096" y="77"/>
                      <a:pt x="49898" y="1"/>
                      <a:pt x="48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3"/>
              <p:cNvSpPr/>
              <p:nvPr/>
            </p:nvSpPr>
            <p:spPr>
              <a:xfrm>
                <a:off x="7360948" y="3061591"/>
                <a:ext cx="18268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2071" fill="none" extrusionOk="0">
                    <a:moveTo>
                      <a:pt x="999" y="2071"/>
                    </a:moveTo>
                    <a:cubicBezTo>
                      <a:pt x="629" y="1405"/>
                      <a:pt x="334" y="703"/>
                      <a:pt x="1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3"/>
              <p:cNvSpPr/>
              <p:nvPr/>
            </p:nvSpPr>
            <p:spPr>
              <a:xfrm>
                <a:off x="7349476" y="3074414"/>
                <a:ext cx="14870" cy="39202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46" fill="none" extrusionOk="0">
                    <a:moveTo>
                      <a:pt x="703" y="1849"/>
                    </a:moveTo>
                    <a:cubicBezTo>
                      <a:pt x="814" y="2145"/>
                      <a:pt x="518" y="1332"/>
                      <a:pt x="444" y="1147"/>
                    </a:cubicBezTo>
                    <a:cubicBezTo>
                      <a:pt x="296" y="777"/>
                      <a:pt x="185" y="370"/>
                      <a:pt x="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3"/>
              <p:cNvSpPr/>
              <p:nvPr/>
            </p:nvSpPr>
            <p:spPr>
              <a:xfrm>
                <a:off x="7375818" y="3060239"/>
                <a:ext cx="16897" cy="1419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777" fill="none" extrusionOk="0">
                    <a:moveTo>
                      <a:pt x="0" y="0"/>
                    </a:moveTo>
                    <a:cubicBezTo>
                      <a:pt x="222" y="333"/>
                      <a:pt x="740" y="407"/>
                      <a:pt x="924" y="777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3"/>
              <p:cNvSpPr/>
              <p:nvPr/>
            </p:nvSpPr>
            <p:spPr>
              <a:xfrm>
                <a:off x="7625699" y="3082525"/>
                <a:ext cx="80377" cy="158726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8689" fill="none" extrusionOk="0">
                    <a:moveTo>
                      <a:pt x="0" y="8689"/>
                    </a:moveTo>
                    <a:cubicBezTo>
                      <a:pt x="1294" y="7505"/>
                      <a:pt x="2293" y="6064"/>
                      <a:pt x="2921" y="4474"/>
                    </a:cubicBezTo>
                    <a:cubicBezTo>
                      <a:pt x="3254" y="3734"/>
                      <a:pt x="4030" y="703"/>
                      <a:pt x="4400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3"/>
              <p:cNvSpPr/>
              <p:nvPr/>
            </p:nvSpPr>
            <p:spPr>
              <a:xfrm>
                <a:off x="7707410" y="3041332"/>
                <a:ext cx="41211" cy="98608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398" fill="none" extrusionOk="0">
                    <a:moveTo>
                      <a:pt x="1" y="5398"/>
                    </a:moveTo>
                    <a:cubicBezTo>
                      <a:pt x="407" y="3475"/>
                      <a:pt x="1886" y="1812"/>
                      <a:pt x="2256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3"/>
              <p:cNvSpPr/>
              <p:nvPr/>
            </p:nvSpPr>
            <p:spPr>
              <a:xfrm>
                <a:off x="7698641" y="3141949"/>
                <a:ext cx="86460" cy="129699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100" fill="none" extrusionOk="0">
                    <a:moveTo>
                      <a:pt x="0" y="7099"/>
                    </a:moveTo>
                    <a:cubicBezTo>
                      <a:pt x="518" y="5731"/>
                      <a:pt x="2071" y="4881"/>
                      <a:pt x="2958" y="3735"/>
                    </a:cubicBezTo>
                    <a:cubicBezTo>
                      <a:pt x="3512" y="3143"/>
                      <a:pt x="3956" y="2441"/>
                      <a:pt x="4326" y="1701"/>
                    </a:cubicBezTo>
                    <a:cubicBezTo>
                      <a:pt x="4511" y="1184"/>
                      <a:pt x="4622" y="408"/>
                      <a:pt x="4732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3"/>
              <p:cNvSpPr/>
              <p:nvPr/>
            </p:nvSpPr>
            <p:spPr>
              <a:xfrm>
                <a:off x="7760093" y="3235826"/>
                <a:ext cx="20277" cy="19601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073" fill="none" extrusionOk="0">
                    <a:moveTo>
                      <a:pt x="1" y="1073"/>
                    </a:moveTo>
                    <a:cubicBezTo>
                      <a:pt x="259" y="629"/>
                      <a:pt x="740" y="370"/>
                      <a:pt x="111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3"/>
              <p:cNvSpPr/>
              <p:nvPr/>
            </p:nvSpPr>
            <p:spPr>
              <a:xfrm>
                <a:off x="7802638" y="3739644"/>
                <a:ext cx="102006" cy="364729"/>
              </a:xfrm>
              <a:custGeom>
                <a:avLst/>
                <a:gdLst/>
                <a:ahLst/>
                <a:cxnLst/>
                <a:rect l="l" t="t" r="r" b="b"/>
                <a:pathLst>
                  <a:path w="5584" h="19966" extrusionOk="0">
                    <a:moveTo>
                      <a:pt x="112" y="1"/>
                    </a:moveTo>
                    <a:lnTo>
                      <a:pt x="1" y="19965"/>
                    </a:lnTo>
                    <a:lnTo>
                      <a:pt x="5472" y="19965"/>
                    </a:lnTo>
                    <a:lnTo>
                      <a:pt x="5583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3"/>
              <p:cNvSpPr/>
              <p:nvPr/>
            </p:nvSpPr>
            <p:spPr>
              <a:xfrm>
                <a:off x="7804666" y="3739644"/>
                <a:ext cx="100654" cy="178327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762" extrusionOk="0">
                    <a:moveTo>
                      <a:pt x="38" y="1"/>
                    </a:moveTo>
                    <a:lnTo>
                      <a:pt x="1" y="6175"/>
                    </a:lnTo>
                    <a:cubicBezTo>
                      <a:pt x="367" y="6059"/>
                      <a:pt x="720" y="6004"/>
                      <a:pt x="1060" y="6004"/>
                    </a:cubicBezTo>
                    <a:cubicBezTo>
                      <a:pt x="2877" y="6004"/>
                      <a:pt x="4314" y="7581"/>
                      <a:pt x="5435" y="9761"/>
                    </a:cubicBezTo>
                    <a:lnTo>
                      <a:pt x="5509" y="38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3"/>
              <p:cNvSpPr/>
              <p:nvPr/>
            </p:nvSpPr>
            <p:spPr>
              <a:xfrm>
                <a:off x="7799934" y="4023977"/>
                <a:ext cx="105385" cy="42685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23367" extrusionOk="0">
                    <a:moveTo>
                      <a:pt x="1" y="1"/>
                    </a:moveTo>
                    <a:lnTo>
                      <a:pt x="1849" y="22996"/>
                    </a:lnTo>
                    <a:lnTo>
                      <a:pt x="4326" y="23366"/>
                    </a:lnTo>
                    <a:lnTo>
                      <a:pt x="576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3"/>
              <p:cNvSpPr/>
              <p:nvPr/>
            </p:nvSpPr>
            <p:spPr>
              <a:xfrm>
                <a:off x="7763472" y="4403539"/>
                <a:ext cx="151967" cy="130229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7129" extrusionOk="0">
                    <a:moveTo>
                      <a:pt x="4770" y="0"/>
                    </a:moveTo>
                    <a:cubicBezTo>
                      <a:pt x="1590" y="0"/>
                      <a:pt x="0" y="3771"/>
                      <a:pt x="2182" y="6026"/>
                    </a:cubicBezTo>
                    <a:cubicBezTo>
                      <a:pt x="2918" y="6787"/>
                      <a:pt x="3834" y="7129"/>
                      <a:pt x="4730" y="7129"/>
                    </a:cubicBezTo>
                    <a:cubicBezTo>
                      <a:pt x="6533" y="7129"/>
                      <a:pt x="8257" y="5747"/>
                      <a:pt x="8282" y="3623"/>
                    </a:cubicBezTo>
                    <a:cubicBezTo>
                      <a:pt x="8319" y="1664"/>
                      <a:pt x="6729" y="37"/>
                      <a:pt x="4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3"/>
              <p:cNvSpPr/>
              <p:nvPr/>
            </p:nvSpPr>
            <p:spPr>
              <a:xfrm>
                <a:off x="7294765" y="3996284"/>
                <a:ext cx="558547" cy="303259"/>
              </a:xfrm>
              <a:custGeom>
                <a:avLst/>
                <a:gdLst/>
                <a:ahLst/>
                <a:cxnLst/>
                <a:rect l="l" t="t" r="r" b="b"/>
                <a:pathLst>
                  <a:path w="30576" h="16601" extrusionOk="0">
                    <a:moveTo>
                      <a:pt x="29651" y="1"/>
                    </a:moveTo>
                    <a:cubicBezTo>
                      <a:pt x="29651" y="1"/>
                      <a:pt x="17266" y="3735"/>
                      <a:pt x="8615" y="6692"/>
                    </a:cubicBezTo>
                    <a:cubicBezTo>
                      <a:pt x="1" y="9650"/>
                      <a:pt x="1221" y="16601"/>
                      <a:pt x="1221" y="16601"/>
                    </a:cubicBezTo>
                    <a:cubicBezTo>
                      <a:pt x="1221" y="16601"/>
                      <a:pt x="4770" y="11499"/>
                      <a:pt x="14678" y="9465"/>
                    </a:cubicBezTo>
                    <a:cubicBezTo>
                      <a:pt x="24549" y="7469"/>
                      <a:pt x="30575" y="5916"/>
                      <a:pt x="30575" y="5916"/>
                    </a:cubicBezTo>
                    <a:lnTo>
                      <a:pt x="29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3"/>
              <p:cNvSpPr/>
              <p:nvPr/>
            </p:nvSpPr>
            <p:spPr>
              <a:xfrm>
                <a:off x="7294765" y="4213758"/>
                <a:ext cx="160754" cy="1371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7509" extrusionOk="0">
                    <a:moveTo>
                      <a:pt x="5029" y="0"/>
                    </a:moveTo>
                    <a:cubicBezTo>
                      <a:pt x="1701" y="0"/>
                      <a:pt x="1" y="3919"/>
                      <a:pt x="2256" y="6322"/>
                    </a:cubicBezTo>
                    <a:cubicBezTo>
                      <a:pt x="3024" y="7140"/>
                      <a:pt x="3997" y="7509"/>
                      <a:pt x="4954" y="7509"/>
                    </a:cubicBezTo>
                    <a:cubicBezTo>
                      <a:pt x="6809" y="7509"/>
                      <a:pt x="8604" y="6126"/>
                      <a:pt x="8726" y="3956"/>
                    </a:cubicBezTo>
                    <a:cubicBezTo>
                      <a:pt x="8800" y="1849"/>
                      <a:pt x="7136" y="74"/>
                      <a:pt x="5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3"/>
              <p:cNvSpPr/>
              <p:nvPr/>
            </p:nvSpPr>
            <p:spPr>
              <a:xfrm>
                <a:off x="7317051" y="4213758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809" y="0"/>
                    </a:moveTo>
                    <a:cubicBezTo>
                      <a:pt x="1664" y="37"/>
                      <a:pt x="1" y="1812"/>
                      <a:pt x="1" y="3919"/>
                    </a:cubicBezTo>
                    <a:cubicBezTo>
                      <a:pt x="1" y="5324"/>
                      <a:pt x="740" y="6655"/>
                      <a:pt x="1923" y="7358"/>
                    </a:cubicBezTo>
                    <a:cubicBezTo>
                      <a:pt x="1849" y="7247"/>
                      <a:pt x="1775" y="7136"/>
                      <a:pt x="1701" y="7025"/>
                    </a:cubicBezTo>
                    <a:cubicBezTo>
                      <a:pt x="1036" y="5620"/>
                      <a:pt x="1369" y="3956"/>
                      <a:pt x="2552" y="2921"/>
                    </a:cubicBezTo>
                    <a:cubicBezTo>
                      <a:pt x="3444" y="2184"/>
                      <a:pt x="4315" y="1875"/>
                      <a:pt x="5145" y="1875"/>
                    </a:cubicBezTo>
                    <a:cubicBezTo>
                      <a:pt x="5898" y="1875"/>
                      <a:pt x="6616" y="2129"/>
                      <a:pt x="7284" y="2551"/>
                    </a:cubicBezTo>
                    <a:cubicBezTo>
                      <a:pt x="6766" y="1072"/>
                      <a:pt x="5362" y="37"/>
                      <a:pt x="3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3"/>
              <p:cNvSpPr/>
              <p:nvPr/>
            </p:nvSpPr>
            <p:spPr>
              <a:xfrm>
                <a:off x="7852618" y="3996284"/>
                <a:ext cx="557195" cy="309342"/>
              </a:xfrm>
              <a:custGeom>
                <a:avLst/>
                <a:gdLst/>
                <a:ahLst/>
                <a:cxnLst/>
                <a:rect l="l" t="t" r="r" b="b"/>
                <a:pathLst>
                  <a:path w="30502" h="16934" extrusionOk="0">
                    <a:moveTo>
                      <a:pt x="962" y="1"/>
                    </a:moveTo>
                    <a:lnTo>
                      <a:pt x="0" y="5916"/>
                    </a:lnTo>
                    <a:cubicBezTo>
                      <a:pt x="0" y="5916"/>
                      <a:pt x="5990" y="7543"/>
                      <a:pt x="15861" y="9687"/>
                    </a:cubicBezTo>
                    <a:cubicBezTo>
                      <a:pt x="25732" y="11794"/>
                      <a:pt x="29170" y="16933"/>
                      <a:pt x="29170" y="16933"/>
                    </a:cubicBezTo>
                    <a:cubicBezTo>
                      <a:pt x="29170" y="16933"/>
                      <a:pt x="30501" y="10020"/>
                      <a:pt x="21887" y="6988"/>
                    </a:cubicBezTo>
                    <a:cubicBezTo>
                      <a:pt x="13273" y="3920"/>
                      <a:pt x="962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3"/>
              <p:cNvSpPr/>
              <p:nvPr/>
            </p:nvSpPr>
            <p:spPr>
              <a:xfrm>
                <a:off x="8248383" y="4219841"/>
                <a:ext cx="160078" cy="136513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7473" extrusionOk="0">
                    <a:moveTo>
                      <a:pt x="3808" y="0"/>
                    </a:moveTo>
                    <a:cubicBezTo>
                      <a:pt x="1701" y="37"/>
                      <a:pt x="0" y="1775"/>
                      <a:pt x="37" y="3882"/>
                    </a:cubicBezTo>
                    <a:cubicBezTo>
                      <a:pt x="136" y="6069"/>
                      <a:pt x="1933" y="7472"/>
                      <a:pt x="3800" y="7472"/>
                    </a:cubicBezTo>
                    <a:cubicBezTo>
                      <a:pt x="4742" y="7472"/>
                      <a:pt x="5702" y="7115"/>
                      <a:pt x="6470" y="6322"/>
                    </a:cubicBezTo>
                    <a:cubicBezTo>
                      <a:pt x="8762" y="3956"/>
                      <a:pt x="7099" y="0"/>
                      <a:pt x="3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3"/>
              <p:cNvSpPr/>
              <p:nvPr/>
            </p:nvSpPr>
            <p:spPr>
              <a:xfrm>
                <a:off x="8253790" y="4219841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512" y="0"/>
                    </a:moveTo>
                    <a:cubicBezTo>
                      <a:pt x="1923" y="0"/>
                      <a:pt x="518" y="998"/>
                      <a:pt x="0" y="2477"/>
                    </a:cubicBezTo>
                    <a:cubicBezTo>
                      <a:pt x="657" y="2080"/>
                      <a:pt x="1362" y="1836"/>
                      <a:pt x="2100" y="1836"/>
                    </a:cubicBezTo>
                    <a:cubicBezTo>
                      <a:pt x="2941" y="1836"/>
                      <a:pt x="3826" y="2153"/>
                      <a:pt x="4732" y="2921"/>
                    </a:cubicBezTo>
                    <a:cubicBezTo>
                      <a:pt x="5878" y="3956"/>
                      <a:pt x="6211" y="5620"/>
                      <a:pt x="5509" y="7025"/>
                    </a:cubicBezTo>
                    <a:cubicBezTo>
                      <a:pt x="5435" y="7135"/>
                      <a:pt x="5361" y="7246"/>
                      <a:pt x="5287" y="7357"/>
                    </a:cubicBezTo>
                    <a:cubicBezTo>
                      <a:pt x="6507" y="6655"/>
                      <a:pt x="7246" y="5361"/>
                      <a:pt x="7246" y="3956"/>
                    </a:cubicBezTo>
                    <a:cubicBezTo>
                      <a:pt x="7283" y="1812"/>
                      <a:pt x="5620" y="37"/>
                      <a:pt x="3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3"/>
              <p:cNvSpPr/>
              <p:nvPr/>
            </p:nvSpPr>
            <p:spPr>
              <a:xfrm>
                <a:off x="7258979" y="3611205"/>
                <a:ext cx="875287" cy="315535"/>
              </a:xfrm>
              <a:custGeom>
                <a:avLst/>
                <a:gdLst/>
                <a:ahLst/>
                <a:cxnLst/>
                <a:rect l="l" t="t" r="r" b="b"/>
                <a:pathLst>
                  <a:path w="47915" h="17273" extrusionOk="0">
                    <a:moveTo>
                      <a:pt x="10057" y="0"/>
                    </a:moveTo>
                    <a:cubicBezTo>
                      <a:pt x="7502" y="0"/>
                      <a:pt x="5189" y="542"/>
                      <a:pt x="3771" y="2152"/>
                    </a:cubicBezTo>
                    <a:cubicBezTo>
                      <a:pt x="1331" y="4925"/>
                      <a:pt x="0" y="10137"/>
                      <a:pt x="4437" y="12060"/>
                    </a:cubicBezTo>
                    <a:cubicBezTo>
                      <a:pt x="12459" y="15461"/>
                      <a:pt x="24955" y="16164"/>
                      <a:pt x="33754" y="17051"/>
                    </a:cubicBezTo>
                    <a:cubicBezTo>
                      <a:pt x="35061" y="17187"/>
                      <a:pt x="36679" y="17273"/>
                      <a:pt x="38387" y="17273"/>
                    </a:cubicBezTo>
                    <a:cubicBezTo>
                      <a:pt x="41802" y="17273"/>
                      <a:pt x="45573" y="16928"/>
                      <a:pt x="47914" y="15942"/>
                    </a:cubicBezTo>
                    <a:lnTo>
                      <a:pt x="45141" y="8696"/>
                    </a:lnTo>
                    <a:cubicBezTo>
                      <a:pt x="42997" y="7919"/>
                      <a:pt x="40816" y="7513"/>
                      <a:pt x="38524" y="6958"/>
                    </a:cubicBezTo>
                    <a:cubicBezTo>
                      <a:pt x="32682" y="5479"/>
                      <a:pt x="26878" y="3335"/>
                      <a:pt x="21000" y="1893"/>
                    </a:cubicBezTo>
                    <a:cubicBezTo>
                      <a:pt x="18290" y="1227"/>
                      <a:pt x="13901" y="0"/>
                      <a:pt x="100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3"/>
              <p:cNvSpPr/>
              <p:nvPr/>
            </p:nvSpPr>
            <p:spPr>
              <a:xfrm>
                <a:off x="7296793" y="3638022"/>
                <a:ext cx="788170" cy="199572"/>
              </a:xfrm>
              <a:custGeom>
                <a:avLst/>
                <a:gdLst/>
                <a:ahLst/>
                <a:cxnLst/>
                <a:rect l="l" t="t" r="r" b="b"/>
                <a:pathLst>
                  <a:path w="43146" h="10925" extrusionOk="0">
                    <a:moveTo>
                      <a:pt x="7244" y="1"/>
                    </a:moveTo>
                    <a:cubicBezTo>
                      <a:pt x="4676" y="1"/>
                      <a:pt x="2348" y="546"/>
                      <a:pt x="925" y="2163"/>
                    </a:cubicBezTo>
                    <a:cubicBezTo>
                      <a:pt x="592" y="2532"/>
                      <a:pt x="259" y="2976"/>
                      <a:pt x="1" y="3420"/>
                    </a:cubicBezTo>
                    <a:cubicBezTo>
                      <a:pt x="1477" y="2440"/>
                      <a:pt x="3492" y="2086"/>
                      <a:pt x="5684" y="2086"/>
                    </a:cubicBezTo>
                    <a:cubicBezTo>
                      <a:pt x="9860" y="2086"/>
                      <a:pt x="14678" y="3369"/>
                      <a:pt x="17636" y="4048"/>
                    </a:cubicBezTo>
                    <a:cubicBezTo>
                      <a:pt x="23958" y="5564"/>
                      <a:pt x="30206" y="7745"/>
                      <a:pt x="36491" y="9261"/>
                    </a:cubicBezTo>
                    <a:cubicBezTo>
                      <a:pt x="38783" y="9816"/>
                      <a:pt x="41001" y="10222"/>
                      <a:pt x="43145" y="10925"/>
                    </a:cubicBezTo>
                    <a:lnTo>
                      <a:pt x="42295" y="8706"/>
                    </a:lnTo>
                    <a:cubicBezTo>
                      <a:pt x="40151" y="7930"/>
                      <a:pt x="37969" y="7523"/>
                      <a:pt x="35677" y="6932"/>
                    </a:cubicBezTo>
                    <a:cubicBezTo>
                      <a:pt x="29836" y="5453"/>
                      <a:pt x="24032" y="3309"/>
                      <a:pt x="18153" y="1904"/>
                    </a:cubicBezTo>
                    <a:cubicBezTo>
                      <a:pt x="15452" y="1217"/>
                      <a:pt x="11080" y="1"/>
                      <a:pt x="7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3"/>
              <p:cNvSpPr/>
              <p:nvPr/>
            </p:nvSpPr>
            <p:spPr>
              <a:xfrm>
                <a:off x="7620292" y="2247445"/>
                <a:ext cx="1090058" cy="1685542"/>
              </a:xfrm>
              <a:custGeom>
                <a:avLst/>
                <a:gdLst/>
                <a:ahLst/>
                <a:cxnLst/>
                <a:rect l="l" t="t" r="r" b="b"/>
                <a:pathLst>
                  <a:path w="59672" h="92270" extrusionOk="0">
                    <a:moveTo>
                      <a:pt x="43955" y="0"/>
                    </a:moveTo>
                    <a:cubicBezTo>
                      <a:pt x="40892" y="0"/>
                      <a:pt x="37249" y="846"/>
                      <a:pt x="33607" y="3974"/>
                    </a:cubicBezTo>
                    <a:cubicBezTo>
                      <a:pt x="26767" y="9853"/>
                      <a:pt x="24068" y="23347"/>
                      <a:pt x="20445" y="27192"/>
                    </a:cubicBezTo>
                    <a:cubicBezTo>
                      <a:pt x="16970" y="30926"/>
                      <a:pt x="11942" y="35030"/>
                      <a:pt x="10722" y="39984"/>
                    </a:cubicBezTo>
                    <a:cubicBezTo>
                      <a:pt x="9354" y="45640"/>
                      <a:pt x="12423" y="48191"/>
                      <a:pt x="14419" y="52776"/>
                    </a:cubicBezTo>
                    <a:cubicBezTo>
                      <a:pt x="16416" y="57360"/>
                      <a:pt x="14900" y="59357"/>
                      <a:pt x="11720" y="63460"/>
                    </a:cubicBezTo>
                    <a:cubicBezTo>
                      <a:pt x="6249" y="70559"/>
                      <a:pt x="1" y="79654"/>
                      <a:pt x="8467" y="86604"/>
                    </a:cubicBezTo>
                    <a:cubicBezTo>
                      <a:pt x="13233" y="90492"/>
                      <a:pt x="20205" y="92270"/>
                      <a:pt x="27075" y="92270"/>
                    </a:cubicBezTo>
                    <a:cubicBezTo>
                      <a:pt x="29744" y="92270"/>
                      <a:pt x="32398" y="92001"/>
                      <a:pt x="34901" y="91484"/>
                    </a:cubicBezTo>
                    <a:cubicBezTo>
                      <a:pt x="46805" y="89044"/>
                      <a:pt x="43589" y="80467"/>
                      <a:pt x="42887" y="72518"/>
                    </a:cubicBezTo>
                    <a:cubicBezTo>
                      <a:pt x="42147" y="63682"/>
                      <a:pt x="47508" y="56880"/>
                      <a:pt x="50392" y="48339"/>
                    </a:cubicBezTo>
                    <a:cubicBezTo>
                      <a:pt x="53312" y="39503"/>
                      <a:pt x="53941" y="33847"/>
                      <a:pt x="54902" y="21683"/>
                    </a:cubicBezTo>
                    <a:cubicBezTo>
                      <a:pt x="55567" y="13032"/>
                      <a:pt x="59671" y="3235"/>
                      <a:pt x="49061" y="684"/>
                    </a:cubicBezTo>
                    <a:cubicBezTo>
                      <a:pt x="47715" y="362"/>
                      <a:pt x="45959" y="0"/>
                      <a:pt x="43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3"/>
              <p:cNvSpPr/>
              <p:nvPr/>
            </p:nvSpPr>
            <p:spPr>
              <a:xfrm>
                <a:off x="7635819" y="2247408"/>
                <a:ext cx="984034" cy="1682035"/>
              </a:xfrm>
              <a:custGeom>
                <a:avLst/>
                <a:gdLst/>
                <a:ahLst/>
                <a:cxnLst/>
                <a:rect l="l" t="t" r="r" b="b"/>
                <a:pathLst>
                  <a:path w="53868" h="92078" extrusionOk="0">
                    <a:moveTo>
                      <a:pt x="43548" y="1"/>
                    </a:moveTo>
                    <a:cubicBezTo>
                      <a:pt x="40487" y="1"/>
                      <a:pt x="36878" y="929"/>
                      <a:pt x="33201" y="4087"/>
                    </a:cubicBezTo>
                    <a:cubicBezTo>
                      <a:pt x="26361" y="9966"/>
                      <a:pt x="23625" y="23460"/>
                      <a:pt x="20039" y="27305"/>
                    </a:cubicBezTo>
                    <a:cubicBezTo>
                      <a:pt x="16527" y="31039"/>
                      <a:pt x="11499" y="35143"/>
                      <a:pt x="10279" y="40097"/>
                    </a:cubicBezTo>
                    <a:cubicBezTo>
                      <a:pt x="8911" y="45753"/>
                      <a:pt x="12016" y="48304"/>
                      <a:pt x="13976" y="52889"/>
                    </a:cubicBezTo>
                    <a:cubicBezTo>
                      <a:pt x="15972" y="57473"/>
                      <a:pt x="14456" y="59506"/>
                      <a:pt x="11277" y="63573"/>
                    </a:cubicBezTo>
                    <a:cubicBezTo>
                      <a:pt x="5842" y="70672"/>
                      <a:pt x="1" y="80580"/>
                      <a:pt x="8504" y="87530"/>
                    </a:cubicBezTo>
                    <a:cubicBezTo>
                      <a:pt x="12201" y="90525"/>
                      <a:pt x="17192" y="91412"/>
                      <a:pt x="22479" y="92078"/>
                    </a:cubicBezTo>
                    <a:cubicBezTo>
                      <a:pt x="21444" y="91486"/>
                      <a:pt x="20002" y="90895"/>
                      <a:pt x="19115" y="90155"/>
                    </a:cubicBezTo>
                    <a:cubicBezTo>
                      <a:pt x="10611" y="83205"/>
                      <a:pt x="16896" y="74110"/>
                      <a:pt x="22368" y="67012"/>
                    </a:cubicBezTo>
                    <a:cubicBezTo>
                      <a:pt x="25511" y="62908"/>
                      <a:pt x="27063" y="60911"/>
                      <a:pt x="25067" y="56327"/>
                    </a:cubicBezTo>
                    <a:cubicBezTo>
                      <a:pt x="23071" y="51743"/>
                      <a:pt x="19965" y="49192"/>
                      <a:pt x="21370" y="43535"/>
                    </a:cubicBezTo>
                    <a:cubicBezTo>
                      <a:pt x="22590" y="38581"/>
                      <a:pt x="27581" y="34477"/>
                      <a:pt x="31093" y="30743"/>
                    </a:cubicBezTo>
                    <a:cubicBezTo>
                      <a:pt x="34716" y="26898"/>
                      <a:pt x="37415" y="13404"/>
                      <a:pt x="44255" y="7526"/>
                    </a:cubicBezTo>
                    <a:cubicBezTo>
                      <a:pt x="47582" y="4679"/>
                      <a:pt x="50983" y="4161"/>
                      <a:pt x="53867" y="4050"/>
                    </a:cubicBezTo>
                    <a:cubicBezTo>
                      <a:pt x="52684" y="2202"/>
                      <a:pt x="50983" y="1536"/>
                      <a:pt x="48617" y="797"/>
                    </a:cubicBezTo>
                    <a:cubicBezTo>
                      <a:pt x="47234" y="379"/>
                      <a:pt x="45503" y="1"/>
                      <a:pt x="435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3"/>
              <p:cNvSpPr/>
              <p:nvPr/>
            </p:nvSpPr>
            <p:spPr>
              <a:xfrm>
                <a:off x="7743890" y="2287615"/>
                <a:ext cx="714552" cy="1612107"/>
              </a:xfrm>
              <a:custGeom>
                <a:avLst/>
                <a:gdLst/>
                <a:ahLst/>
                <a:cxnLst/>
                <a:rect l="l" t="t" r="r" b="b"/>
                <a:pathLst>
                  <a:path w="39116" h="88250" extrusionOk="0">
                    <a:moveTo>
                      <a:pt x="39115" y="1"/>
                    </a:moveTo>
                    <a:lnTo>
                      <a:pt x="39115" y="1"/>
                    </a:lnTo>
                    <a:cubicBezTo>
                      <a:pt x="37119" y="703"/>
                      <a:pt x="35270" y="1812"/>
                      <a:pt x="33717" y="3254"/>
                    </a:cubicBezTo>
                    <a:cubicBezTo>
                      <a:pt x="26878" y="9317"/>
                      <a:pt x="24142" y="23182"/>
                      <a:pt x="20556" y="27137"/>
                    </a:cubicBezTo>
                    <a:cubicBezTo>
                      <a:pt x="17044" y="30982"/>
                      <a:pt x="12016" y="35197"/>
                      <a:pt x="10796" y="40299"/>
                    </a:cubicBezTo>
                    <a:cubicBezTo>
                      <a:pt x="9428" y="46140"/>
                      <a:pt x="12496" y="48765"/>
                      <a:pt x="14493" y="53461"/>
                    </a:cubicBezTo>
                    <a:cubicBezTo>
                      <a:pt x="16489" y="58193"/>
                      <a:pt x="14973" y="60263"/>
                      <a:pt x="11794" y="64478"/>
                    </a:cubicBezTo>
                    <a:cubicBezTo>
                      <a:pt x="6396" y="71687"/>
                      <a:pt x="0" y="81115"/>
                      <a:pt x="8208" y="88250"/>
                    </a:cubicBezTo>
                    <a:cubicBezTo>
                      <a:pt x="7986" y="87917"/>
                      <a:pt x="7579" y="87437"/>
                      <a:pt x="7320" y="87141"/>
                    </a:cubicBezTo>
                    <a:cubicBezTo>
                      <a:pt x="1442" y="79414"/>
                      <a:pt x="6914" y="71317"/>
                      <a:pt x="12127" y="64367"/>
                    </a:cubicBezTo>
                    <a:cubicBezTo>
                      <a:pt x="15269" y="60152"/>
                      <a:pt x="16822" y="58082"/>
                      <a:pt x="14825" y="53387"/>
                    </a:cubicBezTo>
                    <a:cubicBezTo>
                      <a:pt x="12829" y="48654"/>
                      <a:pt x="9760" y="46029"/>
                      <a:pt x="11128" y="40225"/>
                    </a:cubicBezTo>
                    <a:cubicBezTo>
                      <a:pt x="12348" y="35123"/>
                      <a:pt x="17376" y="30908"/>
                      <a:pt x="20889" y="27063"/>
                    </a:cubicBezTo>
                    <a:cubicBezTo>
                      <a:pt x="24475" y="23108"/>
                      <a:pt x="27211" y="9207"/>
                      <a:pt x="34013" y="3143"/>
                    </a:cubicBezTo>
                    <a:cubicBezTo>
                      <a:pt x="35529" y="1812"/>
                      <a:pt x="37230" y="740"/>
                      <a:pt x="39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3"/>
              <p:cNvSpPr/>
              <p:nvPr/>
            </p:nvSpPr>
            <p:spPr>
              <a:xfrm>
                <a:off x="7616912" y="2246951"/>
                <a:ext cx="803021" cy="1619688"/>
              </a:xfrm>
              <a:custGeom>
                <a:avLst/>
                <a:gdLst/>
                <a:ahLst/>
                <a:cxnLst/>
                <a:rect l="l" t="t" r="r" b="b"/>
                <a:pathLst>
                  <a:path w="43959" h="88665" extrusionOk="0">
                    <a:moveTo>
                      <a:pt x="43496" y="0"/>
                    </a:moveTo>
                    <a:cubicBezTo>
                      <a:pt x="40442" y="0"/>
                      <a:pt x="36783" y="1061"/>
                      <a:pt x="33089" y="4297"/>
                    </a:cubicBezTo>
                    <a:cubicBezTo>
                      <a:pt x="26361" y="10139"/>
                      <a:pt x="23699" y="23596"/>
                      <a:pt x="20150" y="27441"/>
                    </a:cubicBezTo>
                    <a:cubicBezTo>
                      <a:pt x="16711" y="31175"/>
                      <a:pt x="11757" y="35279"/>
                      <a:pt x="10574" y="40196"/>
                    </a:cubicBezTo>
                    <a:cubicBezTo>
                      <a:pt x="9206" y="45852"/>
                      <a:pt x="12238" y="48403"/>
                      <a:pt x="14197" y="52951"/>
                    </a:cubicBezTo>
                    <a:cubicBezTo>
                      <a:pt x="16194" y="57535"/>
                      <a:pt x="14641" y="59531"/>
                      <a:pt x="11573" y="63635"/>
                    </a:cubicBezTo>
                    <a:cubicBezTo>
                      <a:pt x="6175" y="70697"/>
                      <a:pt x="1" y="79791"/>
                      <a:pt x="8393" y="86705"/>
                    </a:cubicBezTo>
                    <a:cubicBezTo>
                      <a:pt x="9243" y="87407"/>
                      <a:pt x="10131" y="88073"/>
                      <a:pt x="11055" y="88664"/>
                    </a:cubicBezTo>
                    <a:cubicBezTo>
                      <a:pt x="9835" y="87629"/>
                      <a:pt x="8763" y="86409"/>
                      <a:pt x="7875" y="85041"/>
                    </a:cubicBezTo>
                    <a:cubicBezTo>
                      <a:pt x="3032" y="77277"/>
                      <a:pt x="7765" y="70142"/>
                      <a:pt x="12719" y="63635"/>
                    </a:cubicBezTo>
                    <a:cubicBezTo>
                      <a:pt x="15824" y="59568"/>
                      <a:pt x="17340" y="57535"/>
                      <a:pt x="15381" y="52988"/>
                    </a:cubicBezTo>
                    <a:cubicBezTo>
                      <a:pt x="13421" y="48403"/>
                      <a:pt x="10389" y="45889"/>
                      <a:pt x="11720" y="40233"/>
                    </a:cubicBezTo>
                    <a:cubicBezTo>
                      <a:pt x="12903" y="35279"/>
                      <a:pt x="17858" y="31175"/>
                      <a:pt x="21333" y="27441"/>
                    </a:cubicBezTo>
                    <a:cubicBezTo>
                      <a:pt x="24882" y="23633"/>
                      <a:pt x="27544" y="10176"/>
                      <a:pt x="34273" y="4297"/>
                    </a:cubicBezTo>
                    <a:cubicBezTo>
                      <a:pt x="37674" y="1303"/>
                      <a:pt x="41297" y="637"/>
                      <a:pt x="43959" y="9"/>
                    </a:cubicBezTo>
                    <a:cubicBezTo>
                      <a:pt x="43806" y="3"/>
                      <a:pt x="43652" y="0"/>
                      <a:pt x="43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3"/>
              <p:cNvSpPr/>
              <p:nvPr/>
            </p:nvSpPr>
            <p:spPr>
              <a:xfrm>
                <a:off x="8052519" y="2826945"/>
                <a:ext cx="520733" cy="1101658"/>
              </a:xfrm>
              <a:custGeom>
                <a:avLst/>
                <a:gdLst/>
                <a:ahLst/>
                <a:cxnLst/>
                <a:rect l="l" t="t" r="r" b="b"/>
                <a:pathLst>
                  <a:path w="28506" h="60307" extrusionOk="0">
                    <a:moveTo>
                      <a:pt x="18204" y="0"/>
                    </a:moveTo>
                    <a:cubicBezTo>
                      <a:pt x="17919" y="0"/>
                      <a:pt x="17665" y="29"/>
                      <a:pt x="17451" y="90"/>
                    </a:cubicBezTo>
                    <a:cubicBezTo>
                      <a:pt x="6249" y="3233"/>
                      <a:pt x="8726" y="26783"/>
                      <a:pt x="8726" y="26783"/>
                    </a:cubicBezTo>
                    <a:cubicBezTo>
                      <a:pt x="8689" y="33068"/>
                      <a:pt x="6249" y="38022"/>
                      <a:pt x="4252" y="43864"/>
                    </a:cubicBezTo>
                    <a:cubicBezTo>
                      <a:pt x="2921" y="47672"/>
                      <a:pt x="1" y="55953"/>
                      <a:pt x="4068" y="58948"/>
                    </a:cubicBezTo>
                    <a:cubicBezTo>
                      <a:pt x="5357" y="59898"/>
                      <a:pt x="6691" y="60306"/>
                      <a:pt x="7974" y="60306"/>
                    </a:cubicBezTo>
                    <a:cubicBezTo>
                      <a:pt x="11584" y="60306"/>
                      <a:pt x="14780" y="57069"/>
                      <a:pt x="15381" y="53550"/>
                    </a:cubicBezTo>
                    <a:cubicBezTo>
                      <a:pt x="16305" y="48078"/>
                      <a:pt x="15824" y="42015"/>
                      <a:pt x="15861" y="36396"/>
                    </a:cubicBezTo>
                    <a:cubicBezTo>
                      <a:pt x="15898" y="25785"/>
                      <a:pt x="28505" y="14065"/>
                      <a:pt x="25178" y="3418"/>
                    </a:cubicBezTo>
                    <a:cubicBezTo>
                      <a:pt x="24685" y="1840"/>
                      <a:pt x="20482" y="0"/>
                      <a:pt x="18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3"/>
              <p:cNvSpPr/>
              <p:nvPr/>
            </p:nvSpPr>
            <p:spPr>
              <a:xfrm>
                <a:off x="7372438" y="3233616"/>
                <a:ext cx="481550" cy="194713"/>
              </a:xfrm>
              <a:custGeom>
                <a:avLst/>
                <a:gdLst/>
                <a:ahLst/>
                <a:cxnLst/>
                <a:rect l="l" t="t" r="r" b="b"/>
                <a:pathLst>
                  <a:path w="26361" h="10659" extrusionOk="0">
                    <a:moveTo>
                      <a:pt x="3426" y="0"/>
                    </a:moveTo>
                    <a:cubicBezTo>
                      <a:pt x="2710" y="0"/>
                      <a:pt x="2099" y="87"/>
                      <a:pt x="1701" y="307"/>
                    </a:cubicBezTo>
                    <a:cubicBezTo>
                      <a:pt x="814" y="861"/>
                      <a:pt x="222" y="1711"/>
                      <a:pt x="0" y="2747"/>
                    </a:cubicBezTo>
                    <a:lnTo>
                      <a:pt x="1257" y="2747"/>
                    </a:lnTo>
                    <a:cubicBezTo>
                      <a:pt x="2182" y="2821"/>
                      <a:pt x="3106" y="2968"/>
                      <a:pt x="4030" y="3190"/>
                    </a:cubicBezTo>
                    <a:cubicBezTo>
                      <a:pt x="5102" y="3412"/>
                      <a:pt x="6174" y="3671"/>
                      <a:pt x="7247" y="3930"/>
                    </a:cubicBezTo>
                    <a:cubicBezTo>
                      <a:pt x="9058" y="4373"/>
                      <a:pt x="10870" y="4669"/>
                      <a:pt x="12718" y="5076"/>
                    </a:cubicBezTo>
                    <a:cubicBezTo>
                      <a:pt x="14789" y="5556"/>
                      <a:pt x="16859" y="6074"/>
                      <a:pt x="18855" y="6740"/>
                    </a:cubicBezTo>
                    <a:cubicBezTo>
                      <a:pt x="20741" y="7294"/>
                      <a:pt x="22515" y="8070"/>
                      <a:pt x="24179" y="9032"/>
                    </a:cubicBezTo>
                    <a:cubicBezTo>
                      <a:pt x="24919" y="9401"/>
                      <a:pt x="25510" y="9956"/>
                      <a:pt x="25917" y="10658"/>
                    </a:cubicBezTo>
                    <a:cubicBezTo>
                      <a:pt x="26360" y="9069"/>
                      <a:pt x="25843" y="6444"/>
                      <a:pt x="24105" y="5335"/>
                    </a:cubicBezTo>
                    <a:cubicBezTo>
                      <a:pt x="23588" y="5002"/>
                      <a:pt x="19632" y="3893"/>
                      <a:pt x="18264" y="3486"/>
                    </a:cubicBezTo>
                    <a:cubicBezTo>
                      <a:pt x="15232" y="2599"/>
                      <a:pt x="12164" y="1638"/>
                      <a:pt x="9095" y="898"/>
                    </a:cubicBezTo>
                    <a:cubicBezTo>
                      <a:pt x="7717" y="554"/>
                      <a:pt x="5238" y="0"/>
                      <a:pt x="3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3"/>
              <p:cNvSpPr/>
              <p:nvPr/>
            </p:nvSpPr>
            <p:spPr>
              <a:xfrm>
                <a:off x="7368383" y="3281751"/>
                <a:ext cx="477494" cy="187425"/>
              </a:xfrm>
              <a:custGeom>
                <a:avLst/>
                <a:gdLst/>
                <a:ahLst/>
                <a:cxnLst/>
                <a:rect l="l" t="t" r="r" b="b"/>
                <a:pathLst>
                  <a:path w="26139" h="10260" extrusionOk="0">
                    <a:moveTo>
                      <a:pt x="185" y="1"/>
                    </a:moveTo>
                    <a:cubicBezTo>
                      <a:pt x="1" y="777"/>
                      <a:pt x="148" y="1554"/>
                      <a:pt x="592" y="2182"/>
                    </a:cubicBezTo>
                    <a:cubicBezTo>
                      <a:pt x="2071" y="4031"/>
                      <a:pt x="6766" y="5251"/>
                      <a:pt x="9280" y="6138"/>
                    </a:cubicBezTo>
                    <a:cubicBezTo>
                      <a:pt x="12718" y="7284"/>
                      <a:pt x="16268" y="8652"/>
                      <a:pt x="19743" y="9724"/>
                    </a:cubicBezTo>
                    <a:cubicBezTo>
                      <a:pt x="20867" y="10073"/>
                      <a:pt x="21874" y="10259"/>
                      <a:pt x="22748" y="10259"/>
                    </a:cubicBezTo>
                    <a:cubicBezTo>
                      <a:pt x="24373" y="10259"/>
                      <a:pt x="25538" y="9614"/>
                      <a:pt x="26139" y="8171"/>
                    </a:cubicBezTo>
                    <a:lnTo>
                      <a:pt x="26139" y="8134"/>
                    </a:lnTo>
                    <a:cubicBezTo>
                      <a:pt x="25584" y="6249"/>
                      <a:pt x="21333" y="4733"/>
                      <a:pt x="19114" y="4031"/>
                    </a:cubicBezTo>
                    <a:cubicBezTo>
                      <a:pt x="17118" y="3365"/>
                      <a:pt x="15048" y="2811"/>
                      <a:pt x="12977" y="2367"/>
                    </a:cubicBezTo>
                    <a:cubicBezTo>
                      <a:pt x="11129" y="1960"/>
                      <a:pt x="9280" y="1664"/>
                      <a:pt x="7469" y="1184"/>
                    </a:cubicBezTo>
                    <a:cubicBezTo>
                      <a:pt x="5472" y="740"/>
                      <a:pt x="3328" y="112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3"/>
              <p:cNvSpPr/>
              <p:nvPr/>
            </p:nvSpPr>
            <p:spPr>
              <a:xfrm>
                <a:off x="7383234" y="3239881"/>
                <a:ext cx="229093" cy="58474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3201" extrusionOk="0">
                    <a:moveTo>
                      <a:pt x="1110" y="1"/>
                    </a:moveTo>
                    <a:cubicBezTo>
                      <a:pt x="703" y="333"/>
                      <a:pt x="334" y="666"/>
                      <a:pt x="1" y="1036"/>
                    </a:cubicBezTo>
                    <a:cubicBezTo>
                      <a:pt x="61" y="1024"/>
                      <a:pt x="142" y="1018"/>
                      <a:pt x="241" y="1018"/>
                    </a:cubicBezTo>
                    <a:cubicBezTo>
                      <a:pt x="1970" y="1018"/>
                      <a:pt x="9285" y="2754"/>
                      <a:pt x="10648" y="3069"/>
                    </a:cubicBezTo>
                    <a:cubicBezTo>
                      <a:pt x="11036" y="3160"/>
                      <a:pt x="11363" y="3201"/>
                      <a:pt x="11619" y="3201"/>
                    </a:cubicBezTo>
                    <a:cubicBezTo>
                      <a:pt x="12510" y="3201"/>
                      <a:pt x="12541" y="2703"/>
                      <a:pt x="11277" y="2071"/>
                    </a:cubicBezTo>
                    <a:cubicBezTo>
                      <a:pt x="9613" y="1258"/>
                      <a:pt x="1110" y="1"/>
                      <a:pt x="1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3"/>
              <p:cNvSpPr/>
              <p:nvPr/>
            </p:nvSpPr>
            <p:spPr>
              <a:xfrm>
                <a:off x="7442001" y="3375627"/>
                <a:ext cx="238409" cy="46149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25263" extrusionOk="0">
                    <a:moveTo>
                      <a:pt x="8097" y="1"/>
                    </a:moveTo>
                    <a:cubicBezTo>
                      <a:pt x="8097" y="1"/>
                      <a:pt x="666" y="21555"/>
                      <a:pt x="0" y="23070"/>
                    </a:cubicBezTo>
                    <a:cubicBezTo>
                      <a:pt x="1522" y="24408"/>
                      <a:pt x="3565" y="25262"/>
                      <a:pt x="5482" y="25262"/>
                    </a:cubicBezTo>
                    <a:cubicBezTo>
                      <a:pt x="6266" y="25262"/>
                      <a:pt x="7029" y="25119"/>
                      <a:pt x="7727" y="24808"/>
                    </a:cubicBezTo>
                    <a:cubicBezTo>
                      <a:pt x="10352" y="16564"/>
                      <a:pt x="13051" y="1184"/>
                      <a:pt x="13051" y="1184"/>
                    </a:cubicBezTo>
                    <a:lnTo>
                      <a:pt x="8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86" name="Google Shape;1186;p53"/>
          <p:cNvCxnSpPr/>
          <p:nvPr/>
        </p:nvCxnSpPr>
        <p:spPr>
          <a:xfrm rot="10800000">
            <a:off x="4013" y="3269650"/>
            <a:ext cx="42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53"/>
          <p:cNvSpPr/>
          <p:nvPr/>
        </p:nvSpPr>
        <p:spPr>
          <a:xfrm rot="10800000" flipH="1">
            <a:off x="4296125" y="31956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53"/>
          <p:cNvGrpSpPr/>
          <p:nvPr/>
        </p:nvGrpSpPr>
        <p:grpSpPr>
          <a:xfrm>
            <a:off x="803157" y="785625"/>
            <a:ext cx="7946368" cy="3960919"/>
            <a:chOff x="803157" y="785625"/>
            <a:chExt cx="7946368" cy="3960919"/>
          </a:xfrm>
        </p:grpSpPr>
        <p:grpSp>
          <p:nvGrpSpPr>
            <p:cNvPr id="1189" name="Google Shape;1189;p53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1190" name="Google Shape;1190;p5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5" name="Google Shape;1215;p53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53"/>
            <p:cNvGrpSpPr/>
            <p:nvPr/>
          </p:nvGrpSpPr>
          <p:grpSpPr>
            <a:xfrm rot="-7546048">
              <a:off x="4135822" y="4172331"/>
              <a:ext cx="161701" cy="641985"/>
              <a:chOff x="7004550" y="3676293"/>
              <a:chExt cx="161700" cy="641982"/>
            </a:xfrm>
          </p:grpSpPr>
          <p:sp>
            <p:nvSpPr>
              <p:cNvPr id="1219" name="Google Shape;1219;p5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3" name="Google Shape;1223;p53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8559925" y="39089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7F3761-8370-45C8-A499-9DFB9A01A5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9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693" name="Google Shape;693;p49"/>
          <p:cNvSpPr txBox="1">
            <a:spLocks noGrp="1"/>
          </p:cNvSpPr>
          <p:nvPr>
            <p:ph type="body" idx="1"/>
          </p:nvPr>
        </p:nvSpPr>
        <p:spPr>
          <a:xfrm>
            <a:off x="617712" y="1052271"/>
            <a:ext cx="7709100" cy="3233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Saat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ini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perkembangan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teknologi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internet dan web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begitu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pesat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,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teknolgi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–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teknologi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ini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meningkatkan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kemampuan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dan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kecanggihan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organisasi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/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perusahaan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dalam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hal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komunikasi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bisnis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dan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dalam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hal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kemampuannya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berbagi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informasi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. Internet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secara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dramatis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telah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mengubah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cara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berbagai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perusahaan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untuk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mengendalikan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bisnis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mereka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.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Dengan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semakin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meluasnya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pengaruh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dan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dampak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internet, dan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semakin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banyak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perusahaan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menggunakan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internet,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kemungkinan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untuk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mengendalikan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perdagangan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antarbisnis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di internet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semakin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bertambah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, dan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semakin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menjadi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bagian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yang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utama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dari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perdagangan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barang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dan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jasa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saat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ini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</a:p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Melihat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banyaknya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perusahaan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perusahaan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yang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dibangun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diindonesia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, dan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mulai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beralihnya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proses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pekerjaan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dari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konvensional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ke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otomatisasi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menggunakan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teknologi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. Kami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mencoba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membangun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usaha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Softtech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yang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menyediakan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berbagai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macam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asset digital dan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jasa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pembuatan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aplikasi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,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guna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memenuhi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kebutuhan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perusahaan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yang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membutuhkan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jasa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pembuatan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 </a:t>
            </a:r>
            <a:r>
              <a:rPr lang="en-ID" sz="1200" dirty="0" err="1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aplikasi</a:t>
            </a:r>
            <a:r>
              <a:rPr lang="en-ID" sz="1200" dirty="0">
                <a:effectLst/>
                <a:latin typeface="Sora" panose="020B0604020202020204" charset="0"/>
                <a:ea typeface="Calibri" panose="020F0502020204030204" pitchFamily="34" charset="0"/>
                <a:cs typeface="Sora" panose="020B0604020202020204" charset="0"/>
              </a:rPr>
              <a:t>.</a:t>
            </a:r>
          </a:p>
        </p:txBody>
      </p:sp>
      <p:grpSp>
        <p:nvGrpSpPr>
          <p:cNvPr id="694" name="Google Shape;694;p49"/>
          <p:cNvGrpSpPr/>
          <p:nvPr/>
        </p:nvGrpSpPr>
        <p:grpSpPr>
          <a:xfrm>
            <a:off x="537795" y="1052271"/>
            <a:ext cx="8231370" cy="3706729"/>
            <a:chOff x="516195" y="1053621"/>
            <a:chExt cx="8231370" cy="3706729"/>
          </a:xfrm>
        </p:grpSpPr>
        <p:grpSp>
          <p:nvGrpSpPr>
            <p:cNvPr id="695" name="Google Shape;695;p49"/>
            <p:cNvGrpSpPr/>
            <p:nvPr/>
          </p:nvGrpSpPr>
          <p:grpSpPr>
            <a:xfrm>
              <a:off x="516195" y="3488626"/>
              <a:ext cx="545147" cy="506901"/>
              <a:chOff x="4818730" y="3307263"/>
              <a:chExt cx="1827512" cy="1699300"/>
            </a:xfrm>
          </p:grpSpPr>
          <p:sp>
            <p:nvSpPr>
              <p:cNvPr id="696" name="Google Shape;696;p4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" name="Google Shape;721;p49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722" name="Google Shape;722;p4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6" name="Google Shape;726;p49"/>
            <p:cNvSpPr/>
            <p:nvPr/>
          </p:nvSpPr>
          <p:spPr>
            <a:xfrm>
              <a:off x="5752900" y="1053621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6509650" y="45707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8024063" y="30601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62"/>
          <p:cNvSpPr txBox="1">
            <a:spLocks noGrp="1"/>
          </p:cNvSpPr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Rencana Bisnis</a:t>
            </a:r>
            <a:endParaRPr dirty="0"/>
          </a:p>
        </p:txBody>
      </p:sp>
      <p:sp>
        <p:nvSpPr>
          <p:cNvPr id="1611" name="Google Shape;1611;p62"/>
          <p:cNvSpPr txBox="1">
            <a:spLocks noGrp="1"/>
          </p:cNvSpPr>
          <p:nvPr>
            <p:ph type="title" idx="2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613" name="Google Shape;1613;p62"/>
          <p:cNvGrpSpPr/>
          <p:nvPr/>
        </p:nvGrpSpPr>
        <p:grpSpPr>
          <a:xfrm>
            <a:off x="369650" y="1783400"/>
            <a:ext cx="3941066" cy="2690998"/>
            <a:chOff x="369650" y="1783400"/>
            <a:chExt cx="3941066" cy="2690998"/>
          </a:xfrm>
        </p:grpSpPr>
        <p:sp>
          <p:nvSpPr>
            <p:cNvPr id="1614" name="Google Shape;1614;p62"/>
            <p:cNvSpPr/>
            <p:nvPr/>
          </p:nvSpPr>
          <p:spPr>
            <a:xfrm>
              <a:off x="369650" y="4194302"/>
              <a:ext cx="3941066" cy="280096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2"/>
            <p:cNvSpPr/>
            <p:nvPr/>
          </p:nvSpPr>
          <p:spPr>
            <a:xfrm>
              <a:off x="1919150" y="2415625"/>
              <a:ext cx="456725" cy="518250"/>
            </a:xfrm>
            <a:custGeom>
              <a:avLst/>
              <a:gdLst/>
              <a:ahLst/>
              <a:cxnLst/>
              <a:rect l="l" t="t" r="r" b="b"/>
              <a:pathLst>
                <a:path w="18269" h="20730" extrusionOk="0">
                  <a:moveTo>
                    <a:pt x="1" y="0"/>
                  </a:moveTo>
                  <a:lnTo>
                    <a:pt x="1" y="760"/>
                  </a:lnTo>
                  <a:lnTo>
                    <a:pt x="11156" y="760"/>
                  </a:lnTo>
                  <a:cubicBezTo>
                    <a:pt x="14652" y="760"/>
                    <a:pt x="17509" y="3617"/>
                    <a:pt x="17509" y="7143"/>
                  </a:cubicBezTo>
                  <a:lnTo>
                    <a:pt x="17509" y="13587"/>
                  </a:lnTo>
                  <a:cubicBezTo>
                    <a:pt x="17509" y="17113"/>
                    <a:pt x="14652" y="19970"/>
                    <a:pt x="11156" y="19970"/>
                  </a:cubicBezTo>
                  <a:lnTo>
                    <a:pt x="1" y="19970"/>
                  </a:lnTo>
                  <a:lnTo>
                    <a:pt x="1" y="20730"/>
                  </a:lnTo>
                  <a:lnTo>
                    <a:pt x="11156" y="20730"/>
                  </a:lnTo>
                  <a:cubicBezTo>
                    <a:pt x="15077" y="20730"/>
                    <a:pt x="18269" y="17538"/>
                    <a:pt x="18269" y="13587"/>
                  </a:cubicBezTo>
                  <a:lnTo>
                    <a:pt x="18269" y="7143"/>
                  </a:lnTo>
                  <a:cubicBezTo>
                    <a:pt x="18269" y="3192"/>
                    <a:pt x="15077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2"/>
            <p:cNvSpPr/>
            <p:nvPr/>
          </p:nvSpPr>
          <p:spPr>
            <a:xfrm>
              <a:off x="1274000" y="1783400"/>
              <a:ext cx="1342775" cy="817650"/>
            </a:xfrm>
            <a:custGeom>
              <a:avLst/>
              <a:gdLst/>
              <a:ahLst/>
              <a:cxnLst/>
              <a:rect l="l" t="t" r="r" b="b"/>
              <a:pathLst>
                <a:path w="53711" h="32706" extrusionOk="0">
                  <a:moveTo>
                    <a:pt x="1" y="0"/>
                  </a:moveTo>
                  <a:lnTo>
                    <a:pt x="1" y="32706"/>
                  </a:lnTo>
                  <a:lnTo>
                    <a:pt x="53710" y="32706"/>
                  </a:lnTo>
                  <a:lnTo>
                    <a:pt x="53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2"/>
            <p:cNvSpPr/>
            <p:nvPr/>
          </p:nvSpPr>
          <p:spPr>
            <a:xfrm>
              <a:off x="1247425" y="1783400"/>
              <a:ext cx="1342750" cy="818425"/>
            </a:xfrm>
            <a:custGeom>
              <a:avLst/>
              <a:gdLst/>
              <a:ahLst/>
              <a:cxnLst/>
              <a:rect l="l" t="t" r="r" b="b"/>
              <a:pathLst>
                <a:path w="53710" h="32737" extrusionOk="0">
                  <a:moveTo>
                    <a:pt x="0" y="0"/>
                  </a:moveTo>
                  <a:lnTo>
                    <a:pt x="0" y="32736"/>
                  </a:lnTo>
                  <a:lnTo>
                    <a:pt x="53709" y="32736"/>
                  </a:lnTo>
                  <a:lnTo>
                    <a:pt x="5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2"/>
            <p:cNvSpPr/>
            <p:nvPr/>
          </p:nvSpPr>
          <p:spPr>
            <a:xfrm>
              <a:off x="1324925" y="1860900"/>
              <a:ext cx="1187725" cy="663400"/>
            </a:xfrm>
            <a:custGeom>
              <a:avLst/>
              <a:gdLst/>
              <a:ahLst/>
              <a:cxnLst/>
              <a:rect l="l" t="t" r="r" b="b"/>
              <a:pathLst>
                <a:path w="47509" h="26536" extrusionOk="0">
                  <a:moveTo>
                    <a:pt x="0" y="0"/>
                  </a:moveTo>
                  <a:lnTo>
                    <a:pt x="0" y="26536"/>
                  </a:lnTo>
                  <a:lnTo>
                    <a:pt x="47509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2"/>
            <p:cNvSpPr/>
            <p:nvPr/>
          </p:nvSpPr>
          <p:spPr>
            <a:xfrm>
              <a:off x="1324925" y="1860900"/>
              <a:ext cx="1187725" cy="663400"/>
            </a:xfrm>
            <a:custGeom>
              <a:avLst/>
              <a:gdLst/>
              <a:ahLst/>
              <a:cxnLst/>
              <a:rect l="l" t="t" r="r" b="b"/>
              <a:pathLst>
                <a:path w="47509" h="26536" extrusionOk="0">
                  <a:moveTo>
                    <a:pt x="0" y="0"/>
                  </a:moveTo>
                  <a:lnTo>
                    <a:pt x="0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2"/>
            <p:cNvSpPr/>
            <p:nvPr/>
          </p:nvSpPr>
          <p:spPr>
            <a:xfrm>
              <a:off x="3419175" y="1783400"/>
              <a:ext cx="262200" cy="162625"/>
            </a:xfrm>
            <a:custGeom>
              <a:avLst/>
              <a:gdLst/>
              <a:ahLst/>
              <a:cxnLst/>
              <a:rect l="l" t="t" r="r" b="b"/>
              <a:pathLst>
                <a:path w="10488" h="6505" extrusionOk="0">
                  <a:moveTo>
                    <a:pt x="1885" y="0"/>
                  </a:moveTo>
                  <a:cubicBezTo>
                    <a:pt x="852" y="0"/>
                    <a:pt x="1" y="851"/>
                    <a:pt x="1" y="1915"/>
                  </a:cubicBezTo>
                  <a:lnTo>
                    <a:pt x="1" y="4620"/>
                  </a:lnTo>
                  <a:cubicBezTo>
                    <a:pt x="1" y="5654"/>
                    <a:pt x="852" y="6505"/>
                    <a:pt x="1885" y="6505"/>
                  </a:cubicBezTo>
                  <a:lnTo>
                    <a:pt x="8603" y="6505"/>
                  </a:lnTo>
                  <a:cubicBezTo>
                    <a:pt x="9667" y="6505"/>
                    <a:pt x="10487" y="5654"/>
                    <a:pt x="10487" y="4620"/>
                  </a:cubicBezTo>
                  <a:lnTo>
                    <a:pt x="10487" y="1915"/>
                  </a:lnTo>
                  <a:cubicBezTo>
                    <a:pt x="10487" y="851"/>
                    <a:pt x="9667" y="0"/>
                    <a:pt x="8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2"/>
            <p:cNvSpPr/>
            <p:nvPr/>
          </p:nvSpPr>
          <p:spPr>
            <a:xfrm>
              <a:off x="3381200" y="1783400"/>
              <a:ext cx="262950" cy="162625"/>
            </a:xfrm>
            <a:custGeom>
              <a:avLst/>
              <a:gdLst/>
              <a:ahLst/>
              <a:cxnLst/>
              <a:rect l="l" t="t" r="r" b="b"/>
              <a:pathLst>
                <a:path w="10518" h="6505" extrusionOk="0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620"/>
                  </a:lnTo>
                  <a:cubicBezTo>
                    <a:pt x="0" y="5654"/>
                    <a:pt x="851" y="6505"/>
                    <a:pt x="1915" y="6505"/>
                  </a:cubicBezTo>
                  <a:lnTo>
                    <a:pt x="8602" y="6505"/>
                  </a:lnTo>
                  <a:cubicBezTo>
                    <a:pt x="9666" y="6505"/>
                    <a:pt x="10517" y="5654"/>
                    <a:pt x="10517" y="4620"/>
                  </a:cubicBezTo>
                  <a:lnTo>
                    <a:pt x="10517" y="1885"/>
                  </a:lnTo>
                  <a:cubicBezTo>
                    <a:pt x="10517" y="851"/>
                    <a:pt x="9666" y="0"/>
                    <a:pt x="8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2"/>
            <p:cNvSpPr/>
            <p:nvPr/>
          </p:nvSpPr>
          <p:spPr>
            <a:xfrm>
              <a:off x="3468575" y="1832025"/>
              <a:ext cx="77550" cy="65850"/>
            </a:xfrm>
            <a:custGeom>
              <a:avLst/>
              <a:gdLst/>
              <a:ahLst/>
              <a:cxnLst/>
              <a:rect l="l" t="t" r="r" b="b"/>
              <a:pathLst>
                <a:path w="3102" h="2634" extrusionOk="0">
                  <a:moveTo>
                    <a:pt x="1794" y="0"/>
                  </a:moveTo>
                  <a:cubicBezTo>
                    <a:pt x="609" y="0"/>
                    <a:pt x="1" y="1399"/>
                    <a:pt x="852" y="2250"/>
                  </a:cubicBezTo>
                  <a:cubicBezTo>
                    <a:pt x="1117" y="2515"/>
                    <a:pt x="1445" y="2634"/>
                    <a:pt x="1768" y="2634"/>
                  </a:cubicBezTo>
                  <a:cubicBezTo>
                    <a:pt x="2446" y="2634"/>
                    <a:pt x="3101" y="2110"/>
                    <a:pt x="3101" y="1307"/>
                  </a:cubicBezTo>
                  <a:cubicBezTo>
                    <a:pt x="3101" y="578"/>
                    <a:pt x="2524" y="0"/>
                    <a:pt x="1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2"/>
            <p:cNvSpPr/>
            <p:nvPr/>
          </p:nvSpPr>
          <p:spPr>
            <a:xfrm>
              <a:off x="3490625" y="1847975"/>
              <a:ext cx="38775" cy="33525"/>
            </a:xfrm>
            <a:custGeom>
              <a:avLst/>
              <a:gdLst/>
              <a:ahLst/>
              <a:cxnLst/>
              <a:rect l="l" t="t" r="r" b="b"/>
              <a:pathLst>
                <a:path w="1551" h="1341" extrusionOk="0">
                  <a:moveTo>
                    <a:pt x="882" y="1"/>
                  </a:moveTo>
                  <a:cubicBezTo>
                    <a:pt x="304" y="1"/>
                    <a:pt x="0" y="730"/>
                    <a:pt x="426" y="1156"/>
                  </a:cubicBezTo>
                  <a:cubicBezTo>
                    <a:pt x="553" y="1283"/>
                    <a:pt x="714" y="1341"/>
                    <a:pt x="875" y="1341"/>
                  </a:cubicBezTo>
                  <a:cubicBezTo>
                    <a:pt x="1214" y="1341"/>
                    <a:pt x="1550" y="1082"/>
                    <a:pt x="1550" y="669"/>
                  </a:cubicBezTo>
                  <a:cubicBezTo>
                    <a:pt x="1550" y="305"/>
                    <a:pt x="1246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2"/>
            <p:cNvSpPr/>
            <p:nvPr/>
          </p:nvSpPr>
          <p:spPr>
            <a:xfrm>
              <a:off x="3253500" y="2404988"/>
              <a:ext cx="457475" cy="518250"/>
            </a:xfrm>
            <a:custGeom>
              <a:avLst/>
              <a:gdLst/>
              <a:ahLst/>
              <a:cxnLst/>
              <a:rect l="l" t="t" r="r" b="b"/>
              <a:pathLst>
                <a:path w="18299" h="20730" extrusionOk="0">
                  <a:moveTo>
                    <a:pt x="0" y="0"/>
                  </a:moveTo>
                  <a:lnTo>
                    <a:pt x="0" y="760"/>
                  </a:lnTo>
                  <a:lnTo>
                    <a:pt x="11155" y="760"/>
                  </a:lnTo>
                  <a:cubicBezTo>
                    <a:pt x="14681" y="760"/>
                    <a:pt x="17508" y="3617"/>
                    <a:pt x="17538" y="7143"/>
                  </a:cubicBezTo>
                  <a:lnTo>
                    <a:pt x="17538" y="13587"/>
                  </a:lnTo>
                  <a:cubicBezTo>
                    <a:pt x="17508" y="17113"/>
                    <a:pt x="14681" y="19970"/>
                    <a:pt x="11155" y="19970"/>
                  </a:cubicBezTo>
                  <a:lnTo>
                    <a:pt x="0" y="19970"/>
                  </a:lnTo>
                  <a:lnTo>
                    <a:pt x="0" y="20730"/>
                  </a:lnTo>
                  <a:lnTo>
                    <a:pt x="11155" y="20730"/>
                  </a:lnTo>
                  <a:cubicBezTo>
                    <a:pt x="15076" y="20730"/>
                    <a:pt x="18268" y="17538"/>
                    <a:pt x="18298" y="13587"/>
                  </a:cubicBezTo>
                  <a:lnTo>
                    <a:pt x="18298" y="7143"/>
                  </a:lnTo>
                  <a:cubicBezTo>
                    <a:pt x="18268" y="3192"/>
                    <a:pt x="15076" y="0"/>
                    <a:pt x="1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2"/>
            <p:cNvSpPr/>
            <p:nvPr/>
          </p:nvSpPr>
          <p:spPr>
            <a:xfrm>
              <a:off x="2274025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2"/>
            <p:cNvSpPr/>
            <p:nvPr/>
          </p:nvSpPr>
          <p:spPr>
            <a:xfrm>
              <a:off x="2192725" y="2928550"/>
              <a:ext cx="738625" cy="1414925"/>
            </a:xfrm>
            <a:custGeom>
              <a:avLst/>
              <a:gdLst/>
              <a:ahLst/>
              <a:cxnLst/>
              <a:rect l="l" t="t" r="r" b="b"/>
              <a:pathLst>
                <a:path w="29545" h="56597" extrusionOk="0">
                  <a:moveTo>
                    <a:pt x="0" y="0"/>
                  </a:moveTo>
                  <a:lnTo>
                    <a:pt x="0" y="34621"/>
                  </a:lnTo>
                  <a:cubicBezTo>
                    <a:pt x="31" y="46749"/>
                    <a:pt x="9848" y="56566"/>
                    <a:pt x="21976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6" y="55837"/>
                  </a:lnTo>
                  <a:cubicBezTo>
                    <a:pt x="10274" y="55806"/>
                    <a:pt x="791" y="46323"/>
                    <a:pt x="760" y="3462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2"/>
            <p:cNvSpPr/>
            <p:nvPr/>
          </p:nvSpPr>
          <p:spPr>
            <a:xfrm>
              <a:off x="2310500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44" y="55806"/>
                    <a:pt x="76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2"/>
            <p:cNvSpPr/>
            <p:nvPr/>
          </p:nvSpPr>
          <p:spPr>
            <a:xfrm>
              <a:off x="2039975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2"/>
            <p:cNvSpPr/>
            <p:nvPr/>
          </p:nvSpPr>
          <p:spPr>
            <a:xfrm>
              <a:off x="1775550" y="2601025"/>
              <a:ext cx="357175" cy="203675"/>
            </a:xfrm>
            <a:custGeom>
              <a:avLst/>
              <a:gdLst/>
              <a:ahLst/>
              <a:cxnLst/>
              <a:rect l="l" t="t" r="r" b="b"/>
              <a:pathLst>
                <a:path w="14287" h="8147" extrusionOk="0">
                  <a:moveTo>
                    <a:pt x="0" y="1"/>
                  </a:moveTo>
                  <a:lnTo>
                    <a:pt x="0" y="8147"/>
                  </a:lnTo>
                  <a:lnTo>
                    <a:pt x="14286" y="8147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2"/>
            <p:cNvSpPr/>
            <p:nvPr/>
          </p:nvSpPr>
          <p:spPr>
            <a:xfrm>
              <a:off x="1671425" y="2804675"/>
              <a:ext cx="565400" cy="31175"/>
            </a:xfrm>
            <a:custGeom>
              <a:avLst/>
              <a:gdLst/>
              <a:ahLst/>
              <a:cxnLst/>
              <a:rect l="l" t="t" r="r" b="b"/>
              <a:pathLst>
                <a:path w="22616" h="1247" extrusionOk="0">
                  <a:moveTo>
                    <a:pt x="1" y="1"/>
                  </a:moveTo>
                  <a:lnTo>
                    <a:pt x="1" y="1247"/>
                  </a:lnTo>
                  <a:lnTo>
                    <a:pt x="22615" y="1247"/>
                  </a:lnTo>
                  <a:lnTo>
                    <a:pt x="22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2"/>
            <p:cNvSpPr/>
            <p:nvPr/>
          </p:nvSpPr>
          <p:spPr>
            <a:xfrm>
              <a:off x="2728450" y="1962725"/>
              <a:ext cx="1124650" cy="715075"/>
            </a:xfrm>
            <a:custGeom>
              <a:avLst/>
              <a:gdLst/>
              <a:ahLst/>
              <a:cxnLst/>
              <a:rect l="l" t="t" r="r" b="b"/>
              <a:pathLst>
                <a:path w="44986" h="28603" extrusionOk="0">
                  <a:moveTo>
                    <a:pt x="0" y="0"/>
                  </a:moveTo>
                  <a:lnTo>
                    <a:pt x="0" y="28603"/>
                  </a:lnTo>
                  <a:lnTo>
                    <a:pt x="44986" y="28603"/>
                  </a:lnTo>
                  <a:lnTo>
                    <a:pt x="44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2"/>
            <p:cNvSpPr/>
            <p:nvPr/>
          </p:nvSpPr>
          <p:spPr>
            <a:xfrm>
              <a:off x="2704875" y="1962725"/>
              <a:ext cx="1125450" cy="715075"/>
            </a:xfrm>
            <a:custGeom>
              <a:avLst/>
              <a:gdLst/>
              <a:ahLst/>
              <a:cxnLst/>
              <a:rect l="l" t="t" r="r" b="b"/>
              <a:pathLst>
                <a:path w="45018" h="28603" extrusionOk="0">
                  <a:moveTo>
                    <a:pt x="1" y="0"/>
                  </a:moveTo>
                  <a:lnTo>
                    <a:pt x="1" y="28603"/>
                  </a:lnTo>
                  <a:lnTo>
                    <a:pt x="45017" y="28603"/>
                  </a:lnTo>
                  <a:lnTo>
                    <a:pt x="45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2"/>
            <p:cNvSpPr/>
            <p:nvPr/>
          </p:nvSpPr>
          <p:spPr>
            <a:xfrm>
              <a:off x="2772525" y="2030350"/>
              <a:ext cx="989400" cy="579825"/>
            </a:xfrm>
            <a:custGeom>
              <a:avLst/>
              <a:gdLst/>
              <a:ahLst/>
              <a:cxnLst/>
              <a:rect l="l" t="t" r="r" b="b"/>
              <a:pathLst>
                <a:path w="39576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39575" y="23192"/>
                  </a:lnTo>
                  <a:lnTo>
                    <a:pt x="39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2"/>
            <p:cNvSpPr/>
            <p:nvPr/>
          </p:nvSpPr>
          <p:spPr>
            <a:xfrm>
              <a:off x="2772525" y="2030350"/>
              <a:ext cx="990150" cy="579825"/>
            </a:xfrm>
            <a:custGeom>
              <a:avLst/>
              <a:gdLst/>
              <a:ahLst/>
              <a:cxnLst/>
              <a:rect l="l" t="t" r="r" b="b"/>
              <a:pathLst>
                <a:path w="39606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39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2"/>
            <p:cNvSpPr/>
            <p:nvPr/>
          </p:nvSpPr>
          <p:spPr>
            <a:xfrm>
              <a:off x="3141825" y="2677775"/>
              <a:ext cx="312350" cy="130725"/>
            </a:xfrm>
            <a:custGeom>
              <a:avLst/>
              <a:gdLst/>
              <a:ahLst/>
              <a:cxnLst/>
              <a:rect l="l" t="t" r="r" b="b"/>
              <a:pathLst>
                <a:path w="12494" h="5229" extrusionOk="0">
                  <a:moveTo>
                    <a:pt x="1" y="1"/>
                  </a:moveTo>
                  <a:lnTo>
                    <a:pt x="1" y="5229"/>
                  </a:lnTo>
                  <a:lnTo>
                    <a:pt x="12493" y="5229"/>
                  </a:lnTo>
                  <a:lnTo>
                    <a:pt x="12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2"/>
            <p:cNvSpPr/>
            <p:nvPr/>
          </p:nvSpPr>
          <p:spPr>
            <a:xfrm>
              <a:off x="3051400" y="2808475"/>
              <a:ext cx="493950" cy="27375"/>
            </a:xfrm>
            <a:custGeom>
              <a:avLst/>
              <a:gdLst/>
              <a:ahLst/>
              <a:cxnLst/>
              <a:rect l="l" t="t" r="r" b="b"/>
              <a:pathLst>
                <a:path w="19758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19758" y="1095"/>
                  </a:lnTo>
                  <a:lnTo>
                    <a:pt x="19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2"/>
            <p:cNvSpPr/>
            <p:nvPr/>
          </p:nvSpPr>
          <p:spPr>
            <a:xfrm>
              <a:off x="2807475" y="3151950"/>
              <a:ext cx="788025" cy="1191525"/>
            </a:xfrm>
            <a:custGeom>
              <a:avLst/>
              <a:gdLst/>
              <a:ahLst/>
              <a:cxnLst/>
              <a:rect l="l" t="t" r="r" b="b"/>
              <a:pathLst>
                <a:path w="31521" h="47661" extrusionOk="0">
                  <a:moveTo>
                    <a:pt x="0" y="1"/>
                  </a:moveTo>
                  <a:lnTo>
                    <a:pt x="0" y="47661"/>
                  </a:lnTo>
                  <a:lnTo>
                    <a:pt x="31521" y="47661"/>
                  </a:lnTo>
                  <a:lnTo>
                    <a:pt x="31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2"/>
            <p:cNvSpPr/>
            <p:nvPr/>
          </p:nvSpPr>
          <p:spPr>
            <a:xfrm>
              <a:off x="2467050" y="3151950"/>
              <a:ext cx="544100" cy="1191525"/>
            </a:xfrm>
            <a:custGeom>
              <a:avLst/>
              <a:gdLst/>
              <a:ahLst/>
              <a:cxnLst/>
              <a:rect l="l" t="t" r="r" b="b"/>
              <a:pathLst>
                <a:path w="21764" h="47661" extrusionOk="0">
                  <a:moveTo>
                    <a:pt x="0" y="1"/>
                  </a:moveTo>
                  <a:lnTo>
                    <a:pt x="0" y="47661"/>
                  </a:lnTo>
                  <a:lnTo>
                    <a:pt x="21763" y="47661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2"/>
            <p:cNvSpPr/>
            <p:nvPr/>
          </p:nvSpPr>
          <p:spPr>
            <a:xfrm>
              <a:off x="2917650" y="3082050"/>
              <a:ext cx="718900" cy="69925"/>
            </a:xfrm>
            <a:custGeom>
              <a:avLst/>
              <a:gdLst/>
              <a:ahLst/>
              <a:cxnLst/>
              <a:rect l="l" t="t" r="r" b="b"/>
              <a:pathLst>
                <a:path w="28756" h="2797" extrusionOk="0">
                  <a:moveTo>
                    <a:pt x="142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429" y="2797"/>
                  </a:cubicBezTo>
                  <a:lnTo>
                    <a:pt x="27327" y="2797"/>
                  </a:lnTo>
                  <a:cubicBezTo>
                    <a:pt x="28117" y="2797"/>
                    <a:pt x="28755" y="2158"/>
                    <a:pt x="28755" y="1398"/>
                  </a:cubicBezTo>
                  <a:cubicBezTo>
                    <a:pt x="28755" y="608"/>
                    <a:pt x="28117" y="0"/>
                    <a:pt x="27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2"/>
            <p:cNvSpPr/>
            <p:nvPr/>
          </p:nvSpPr>
          <p:spPr>
            <a:xfrm>
              <a:off x="2428275" y="3082050"/>
              <a:ext cx="614025" cy="69925"/>
            </a:xfrm>
            <a:custGeom>
              <a:avLst/>
              <a:gdLst/>
              <a:ahLst/>
              <a:cxnLst/>
              <a:rect l="l" t="t" r="r" b="b"/>
              <a:pathLst>
                <a:path w="24561" h="2797" extrusionOk="0">
                  <a:moveTo>
                    <a:pt x="139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399" y="2797"/>
                  </a:cubicBezTo>
                  <a:lnTo>
                    <a:pt x="23162" y="2797"/>
                  </a:lnTo>
                  <a:cubicBezTo>
                    <a:pt x="23922" y="2797"/>
                    <a:pt x="24561" y="2158"/>
                    <a:pt x="24561" y="1398"/>
                  </a:cubicBezTo>
                  <a:cubicBezTo>
                    <a:pt x="24561" y="608"/>
                    <a:pt x="23953" y="0"/>
                    <a:pt x="23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2"/>
            <p:cNvSpPr/>
            <p:nvPr/>
          </p:nvSpPr>
          <p:spPr>
            <a:xfrm>
              <a:off x="2467050" y="315195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1"/>
                  </a:moveTo>
                  <a:lnTo>
                    <a:pt x="0" y="396"/>
                  </a:lnTo>
                  <a:lnTo>
                    <a:pt x="21763" y="396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2"/>
            <p:cNvSpPr/>
            <p:nvPr/>
          </p:nvSpPr>
          <p:spPr>
            <a:xfrm>
              <a:off x="2634975" y="3161825"/>
              <a:ext cx="208225" cy="31950"/>
            </a:xfrm>
            <a:custGeom>
              <a:avLst/>
              <a:gdLst/>
              <a:ahLst/>
              <a:cxnLst/>
              <a:rect l="l" t="t" r="r" b="b"/>
              <a:pathLst>
                <a:path w="8329" h="1278" extrusionOk="0">
                  <a:moveTo>
                    <a:pt x="1" y="1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2"/>
            <p:cNvSpPr/>
            <p:nvPr/>
          </p:nvSpPr>
          <p:spPr>
            <a:xfrm>
              <a:off x="2467050" y="339360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2"/>
            <p:cNvSpPr/>
            <p:nvPr/>
          </p:nvSpPr>
          <p:spPr>
            <a:xfrm>
              <a:off x="2634975" y="340347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2"/>
            <p:cNvSpPr/>
            <p:nvPr/>
          </p:nvSpPr>
          <p:spPr>
            <a:xfrm>
              <a:off x="2467050" y="363525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2"/>
            <p:cNvSpPr/>
            <p:nvPr/>
          </p:nvSpPr>
          <p:spPr>
            <a:xfrm>
              <a:off x="2634975" y="364512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2"/>
            <p:cNvSpPr/>
            <p:nvPr/>
          </p:nvSpPr>
          <p:spPr>
            <a:xfrm>
              <a:off x="2467050" y="3877650"/>
              <a:ext cx="544100" cy="9150"/>
            </a:xfrm>
            <a:custGeom>
              <a:avLst/>
              <a:gdLst/>
              <a:ahLst/>
              <a:cxnLst/>
              <a:rect l="l" t="t" r="r" b="b"/>
              <a:pathLst>
                <a:path w="21764" h="366" extrusionOk="0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2"/>
            <p:cNvSpPr/>
            <p:nvPr/>
          </p:nvSpPr>
          <p:spPr>
            <a:xfrm>
              <a:off x="2634975" y="388677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2"/>
            <p:cNvSpPr/>
            <p:nvPr/>
          </p:nvSpPr>
          <p:spPr>
            <a:xfrm>
              <a:off x="2467050" y="4119300"/>
              <a:ext cx="544100" cy="9125"/>
            </a:xfrm>
            <a:custGeom>
              <a:avLst/>
              <a:gdLst/>
              <a:ahLst/>
              <a:cxnLst/>
              <a:rect l="l" t="t" r="r" b="b"/>
              <a:pathLst>
                <a:path w="21764" h="365" extrusionOk="0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2"/>
            <p:cNvSpPr/>
            <p:nvPr/>
          </p:nvSpPr>
          <p:spPr>
            <a:xfrm>
              <a:off x="2634975" y="4129175"/>
              <a:ext cx="208225" cy="31925"/>
            </a:xfrm>
            <a:custGeom>
              <a:avLst/>
              <a:gdLst/>
              <a:ahLst/>
              <a:cxnLst/>
              <a:rect l="l" t="t" r="r" b="b"/>
              <a:pathLst>
                <a:path w="8329" h="1277" extrusionOk="0">
                  <a:moveTo>
                    <a:pt x="1" y="0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2"/>
            <p:cNvSpPr/>
            <p:nvPr/>
          </p:nvSpPr>
          <p:spPr>
            <a:xfrm>
              <a:off x="1144075" y="2836600"/>
              <a:ext cx="2823025" cy="100325"/>
            </a:xfrm>
            <a:custGeom>
              <a:avLst/>
              <a:gdLst/>
              <a:ahLst/>
              <a:cxnLst/>
              <a:rect l="l" t="t" r="r" b="b"/>
              <a:pathLst>
                <a:path w="112921" h="4013" extrusionOk="0">
                  <a:moveTo>
                    <a:pt x="2006" y="0"/>
                  </a:moveTo>
                  <a:cubicBezTo>
                    <a:pt x="912" y="0"/>
                    <a:pt x="0" y="882"/>
                    <a:pt x="31" y="2006"/>
                  </a:cubicBezTo>
                  <a:cubicBezTo>
                    <a:pt x="31" y="3101"/>
                    <a:pt x="912" y="4013"/>
                    <a:pt x="2006" y="4013"/>
                  </a:cubicBezTo>
                  <a:lnTo>
                    <a:pt x="110945" y="4013"/>
                  </a:lnTo>
                  <a:cubicBezTo>
                    <a:pt x="112039" y="3982"/>
                    <a:pt x="112920" y="3101"/>
                    <a:pt x="112920" y="2006"/>
                  </a:cubicBezTo>
                  <a:cubicBezTo>
                    <a:pt x="112920" y="882"/>
                    <a:pt x="112039" y="0"/>
                    <a:pt x="110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2"/>
            <p:cNvSpPr/>
            <p:nvPr/>
          </p:nvSpPr>
          <p:spPr>
            <a:xfrm>
              <a:off x="634975" y="2836600"/>
              <a:ext cx="3013000" cy="100325"/>
            </a:xfrm>
            <a:custGeom>
              <a:avLst/>
              <a:gdLst/>
              <a:ahLst/>
              <a:cxnLst/>
              <a:rect l="l" t="t" r="r" b="b"/>
              <a:pathLst>
                <a:path w="120520" h="4013" extrusionOk="0">
                  <a:moveTo>
                    <a:pt x="2007" y="0"/>
                  </a:moveTo>
                  <a:cubicBezTo>
                    <a:pt x="882" y="0"/>
                    <a:pt x="1" y="882"/>
                    <a:pt x="1" y="2006"/>
                  </a:cubicBezTo>
                  <a:cubicBezTo>
                    <a:pt x="1" y="3101"/>
                    <a:pt x="882" y="3982"/>
                    <a:pt x="2007" y="4013"/>
                  </a:cubicBezTo>
                  <a:lnTo>
                    <a:pt x="118513" y="4013"/>
                  </a:lnTo>
                  <a:cubicBezTo>
                    <a:pt x="119608" y="4013"/>
                    <a:pt x="120520" y="3101"/>
                    <a:pt x="120520" y="2006"/>
                  </a:cubicBezTo>
                  <a:cubicBezTo>
                    <a:pt x="120520" y="882"/>
                    <a:pt x="119608" y="0"/>
                    <a:pt x="118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2"/>
            <p:cNvSpPr/>
            <p:nvPr/>
          </p:nvSpPr>
          <p:spPr>
            <a:xfrm>
              <a:off x="2691200" y="2936150"/>
              <a:ext cx="1224225" cy="1407325"/>
            </a:xfrm>
            <a:custGeom>
              <a:avLst/>
              <a:gdLst/>
              <a:ahLst/>
              <a:cxnLst/>
              <a:rect l="l" t="t" r="r" b="b"/>
              <a:pathLst>
                <a:path w="48969" h="56293" extrusionOk="0">
                  <a:moveTo>
                    <a:pt x="6506" y="0"/>
                  </a:moveTo>
                  <a:cubicBezTo>
                    <a:pt x="5928" y="0"/>
                    <a:pt x="5442" y="456"/>
                    <a:pt x="5381" y="1034"/>
                  </a:cubicBezTo>
                  <a:lnTo>
                    <a:pt x="62" y="55047"/>
                  </a:lnTo>
                  <a:cubicBezTo>
                    <a:pt x="1" y="55654"/>
                    <a:pt x="457" y="56232"/>
                    <a:pt x="1095" y="56293"/>
                  </a:cubicBezTo>
                  <a:lnTo>
                    <a:pt x="1186" y="56293"/>
                  </a:lnTo>
                  <a:cubicBezTo>
                    <a:pt x="1764" y="56293"/>
                    <a:pt x="2281" y="55837"/>
                    <a:pt x="2341" y="55259"/>
                  </a:cubicBezTo>
                  <a:lnTo>
                    <a:pt x="7539" y="2310"/>
                  </a:lnTo>
                  <a:lnTo>
                    <a:pt x="46689" y="2310"/>
                  </a:lnTo>
                  <a:lnTo>
                    <a:pt x="46689" y="55138"/>
                  </a:lnTo>
                  <a:cubicBezTo>
                    <a:pt x="46689" y="55898"/>
                    <a:pt x="47259" y="56278"/>
                    <a:pt x="47829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2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2"/>
            <p:cNvSpPr/>
            <p:nvPr/>
          </p:nvSpPr>
          <p:spPr>
            <a:xfrm>
              <a:off x="580275" y="2936150"/>
              <a:ext cx="1224200" cy="1407325"/>
            </a:xfrm>
            <a:custGeom>
              <a:avLst/>
              <a:gdLst/>
              <a:ahLst/>
              <a:cxnLst/>
              <a:rect l="l" t="t" r="r" b="b"/>
              <a:pathLst>
                <a:path w="48968" h="56293" extrusionOk="0">
                  <a:moveTo>
                    <a:pt x="6505" y="0"/>
                  </a:moveTo>
                  <a:cubicBezTo>
                    <a:pt x="5927" y="0"/>
                    <a:pt x="5441" y="456"/>
                    <a:pt x="5380" y="1034"/>
                  </a:cubicBezTo>
                  <a:lnTo>
                    <a:pt x="61" y="55047"/>
                  </a:lnTo>
                  <a:cubicBezTo>
                    <a:pt x="0" y="55654"/>
                    <a:pt x="456" y="56232"/>
                    <a:pt x="1064" y="56293"/>
                  </a:cubicBezTo>
                  <a:lnTo>
                    <a:pt x="1186" y="56293"/>
                  </a:lnTo>
                  <a:cubicBezTo>
                    <a:pt x="1763" y="56293"/>
                    <a:pt x="2280" y="55837"/>
                    <a:pt x="2310" y="55259"/>
                  </a:cubicBezTo>
                  <a:lnTo>
                    <a:pt x="7538" y="2310"/>
                  </a:lnTo>
                  <a:lnTo>
                    <a:pt x="46688" y="2310"/>
                  </a:lnTo>
                  <a:lnTo>
                    <a:pt x="46688" y="55138"/>
                  </a:lnTo>
                  <a:cubicBezTo>
                    <a:pt x="46688" y="55898"/>
                    <a:pt x="47258" y="56278"/>
                    <a:pt x="47828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1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2"/>
            <p:cNvSpPr/>
            <p:nvPr/>
          </p:nvSpPr>
          <p:spPr>
            <a:xfrm>
              <a:off x="3473900" y="3382200"/>
              <a:ext cx="636050" cy="961275"/>
            </a:xfrm>
            <a:custGeom>
              <a:avLst/>
              <a:gdLst/>
              <a:ahLst/>
              <a:cxnLst/>
              <a:rect l="l" t="t" r="r" b="b"/>
              <a:pathLst>
                <a:path w="25442" h="38451" extrusionOk="0">
                  <a:moveTo>
                    <a:pt x="0" y="0"/>
                  </a:moveTo>
                  <a:lnTo>
                    <a:pt x="0" y="38451"/>
                  </a:lnTo>
                  <a:lnTo>
                    <a:pt x="25442" y="38451"/>
                  </a:lnTo>
                  <a:lnTo>
                    <a:pt x="25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2"/>
            <p:cNvSpPr/>
            <p:nvPr/>
          </p:nvSpPr>
          <p:spPr>
            <a:xfrm>
              <a:off x="3692000" y="3429300"/>
              <a:ext cx="370075" cy="866300"/>
            </a:xfrm>
            <a:custGeom>
              <a:avLst/>
              <a:gdLst/>
              <a:ahLst/>
              <a:cxnLst/>
              <a:rect l="l" t="t" r="r" b="b"/>
              <a:pathLst>
                <a:path w="14803" h="34652" extrusionOk="0">
                  <a:moveTo>
                    <a:pt x="0" y="1"/>
                  </a:moveTo>
                  <a:lnTo>
                    <a:pt x="0" y="34652"/>
                  </a:lnTo>
                  <a:lnTo>
                    <a:pt x="14803" y="34652"/>
                  </a:lnTo>
                  <a:lnTo>
                    <a:pt x="14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2"/>
            <p:cNvSpPr/>
            <p:nvPr/>
          </p:nvSpPr>
          <p:spPr>
            <a:xfrm>
              <a:off x="3710975" y="3448300"/>
              <a:ext cx="332100" cy="828300"/>
            </a:xfrm>
            <a:custGeom>
              <a:avLst/>
              <a:gdLst/>
              <a:ahLst/>
              <a:cxnLst/>
              <a:rect l="l" t="t" r="r" b="b"/>
              <a:pathLst>
                <a:path w="13284" h="33132" extrusionOk="0">
                  <a:moveTo>
                    <a:pt x="1" y="1"/>
                  </a:moveTo>
                  <a:lnTo>
                    <a:pt x="1" y="33132"/>
                  </a:lnTo>
                  <a:lnTo>
                    <a:pt x="13284" y="33132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2"/>
            <p:cNvSpPr/>
            <p:nvPr/>
          </p:nvSpPr>
          <p:spPr>
            <a:xfrm>
              <a:off x="3198825" y="3382200"/>
              <a:ext cx="439225" cy="961275"/>
            </a:xfrm>
            <a:custGeom>
              <a:avLst/>
              <a:gdLst/>
              <a:ahLst/>
              <a:cxnLst/>
              <a:rect l="l" t="t" r="r" b="b"/>
              <a:pathLst>
                <a:path w="17569" h="38451" extrusionOk="0">
                  <a:moveTo>
                    <a:pt x="0" y="0"/>
                  </a:moveTo>
                  <a:lnTo>
                    <a:pt x="0" y="38451"/>
                  </a:lnTo>
                  <a:lnTo>
                    <a:pt x="17569" y="38451"/>
                  </a:lnTo>
                  <a:lnTo>
                    <a:pt x="17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2"/>
            <p:cNvSpPr/>
            <p:nvPr/>
          </p:nvSpPr>
          <p:spPr>
            <a:xfrm>
              <a:off x="3246700" y="3429300"/>
              <a:ext cx="343475" cy="866300"/>
            </a:xfrm>
            <a:custGeom>
              <a:avLst/>
              <a:gdLst/>
              <a:ahLst/>
              <a:cxnLst/>
              <a:rect l="l" t="t" r="r" b="b"/>
              <a:pathLst>
                <a:path w="13739" h="34652" extrusionOk="0">
                  <a:moveTo>
                    <a:pt x="0" y="1"/>
                  </a:moveTo>
                  <a:lnTo>
                    <a:pt x="0" y="34652"/>
                  </a:lnTo>
                  <a:lnTo>
                    <a:pt x="13739" y="34652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2"/>
            <p:cNvSpPr/>
            <p:nvPr/>
          </p:nvSpPr>
          <p:spPr>
            <a:xfrm>
              <a:off x="3280125" y="3512900"/>
              <a:ext cx="276625" cy="16750"/>
            </a:xfrm>
            <a:custGeom>
              <a:avLst/>
              <a:gdLst/>
              <a:ahLst/>
              <a:cxnLst/>
              <a:rect l="l" t="t" r="r" b="b"/>
              <a:pathLst>
                <a:path w="11065" h="670" extrusionOk="0">
                  <a:moveTo>
                    <a:pt x="1" y="0"/>
                  </a:moveTo>
                  <a:lnTo>
                    <a:pt x="1" y="669"/>
                  </a:lnTo>
                  <a:lnTo>
                    <a:pt x="11065" y="669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2"/>
            <p:cNvSpPr/>
            <p:nvPr/>
          </p:nvSpPr>
          <p:spPr>
            <a:xfrm>
              <a:off x="3280125" y="3575200"/>
              <a:ext cx="276625" cy="16750"/>
            </a:xfrm>
            <a:custGeom>
              <a:avLst/>
              <a:gdLst/>
              <a:ahLst/>
              <a:cxnLst/>
              <a:rect l="l" t="t" r="r" b="b"/>
              <a:pathLst>
                <a:path w="11065" h="670" extrusionOk="0">
                  <a:moveTo>
                    <a:pt x="1" y="1"/>
                  </a:moveTo>
                  <a:lnTo>
                    <a:pt x="1" y="670"/>
                  </a:lnTo>
                  <a:lnTo>
                    <a:pt x="11065" y="670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2"/>
            <p:cNvSpPr/>
            <p:nvPr/>
          </p:nvSpPr>
          <p:spPr>
            <a:xfrm>
              <a:off x="3362200" y="3686900"/>
              <a:ext cx="98800" cy="84800"/>
            </a:xfrm>
            <a:custGeom>
              <a:avLst/>
              <a:gdLst/>
              <a:ahLst/>
              <a:cxnLst/>
              <a:rect l="l" t="t" r="r" b="b"/>
              <a:pathLst>
                <a:path w="3952" h="3392" extrusionOk="0">
                  <a:moveTo>
                    <a:pt x="2250" y="1"/>
                  </a:moveTo>
                  <a:cubicBezTo>
                    <a:pt x="730" y="1"/>
                    <a:pt x="0" y="1825"/>
                    <a:pt x="1064" y="2889"/>
                  </a:cubicBezTo>
                  <a:cubicBezTo>
                    <a:pt x="1401" y="3236"/>
                    <a:pt x="1823" y="3392"/>
                    <a:pt x="2239" y="3392"/>
                  </a:cubicBezTo>
                  <a:cubicBezTo>
                    <a:pt x="3097" y="3392"/>
                    <a:pt x="3931" y="2727"/>
                    <a:pt x="3952" y="1703"/>
                  </a:cubicBezTo>
                  <a:cubicBezTo>
                    <a:pt x="3952" y="761"/>
                    <a:pt x="3192" y="1"/>
                    <a:pt x="2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2"/>
            <p:cNvSpPr/>
            <p:nvPr/>
          </p:nvSpPr>
          <p:spPr>
            <a:xfrm>
              <a:off x="3397150" y="3708200"/>
              <a:ext cx="42575" cy="42575"/>
            </a:xfrm>
            <a:custGeom>
              <a:avLst/>
              <a:gdLst/>
              <a:ahLst/>
              <a:cxnLst/>
              <a:rect l="l" t="t" r="r" b="b"/>
              <a:pathLst>
                <a:path w="1703" h="1703" extrusionOk="0">
                  <a:moveTo>
                    <a:pt x="852" y="0"/>
                  </a:moveTo>
                  <a:cubicBezTo>
                    <a:pt x="365" y="0"/>
                    <a:pt x="0" y="395"/>
                    <a:pt x="0" y="851"/>
                  </a:cubicBezTo>
                  <a:cubicBezTo>
                    <a:pt x="0" y="1337"/>
                    <a:pt x="365" y="1702"/>
                    <a:pt x="852" y="1702"/>
                  </a:cubicBezTo>
                  <a:cubicBezTo>
                    <a:pt x="1338" y="1702"/>
                    <a:pt x="1703" y="1337"/>
                    <a:pt x="1703" y="851"/>
                  </a:cubicBezTo>
                  <a:cubicBezTo>
                    <a:pt x="1703" y="39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2"/>
            <p:cNvSpPr/>
            <p:nvPr/>
          </p:nvSpPr>
          <p:spPr>
            <a:xfrm>
              <a:off x="867500" y="3384475"/>
              <a:ext cx="508400" cy="959000"/>
            </a:xfrm>
            <a:custGeom>
              <a:avLst/>
              <a:gdLst/>
              <a:ahLst/>
              <a:cxnLst/>
              <a:rect l="l" t="t" r="r" b="b"/>
              <a:pathLst>
                <a:path w="20336" h="38360" extrusionOk="0">
                  <a:moveTo>
                    <a:pt x="1" y="1"/>
                  </a:moveTo>
                  <a:lnTo>
                    <a:pt x="1" y="38360"/>
                  </a:lnTo>
                  <a:lnTo>
                    <a:pt x="20335" y="38360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2"/>
            <p:cNvSpPr/>
            <p:nvPr/>
          </p:nvSpPr>
          <p:spPr>
            <a:xfrm>
              <a:off x="1057475" y="3437675"/>
              <a:ext cx="265225" cy="852625"/>
            </a:xfrm>
            <a:custGeom>
              <a:avLst/>
              <a:gdLst/>
              <a:ahLst/>
              <a:cxnLst/>
              <a:rect l="l" t="t" r="r" b="b"/>
              <a:pathLst>
                <a:path w="10609" h="34105" extrusionOk="0">
                  <a:moveTo>
                    <a:pt x="1" y="0"/>
                  </a:moveTo>
                  <a:lnTo>
                    <a:pt x="1" y="34104"/>
                  </a:lnTo>
                  <a:lnTo>
                    <a:pt x="10609" y="34104"/>
                  </a:ln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2"/>
            <p:cNvSpPr/>
            <p:nvPr/>
          </p:nvSpPr>
          <p:spPr>
            <a:xfrm>
              <a:off x="647900" y="3384475"/>
              <a:ext cx="350325" cy="959000"/>
            </a:xfrm>
            <a:custGeom>
              <a:avLst/>
              <a:gdLst/>
              <a:ahLst/>
              <a:cxnLst/>
              <a:rect l="l" t="t" r="r" b="b"/>
              <a:pathLst>
                <a:path w="14013" h="38360" extrusionOk="0">
                  <a:moveTo>
                    <a:pt x="0" y="1"/>
                  </a:moveTo>
                  <a:lnTo>
                    <a:pt x="0" y="38360"/>
                  </a:lnTo>
                  <a:lnTo>
                    <a:pt x="14013" y="38360"/>
                  </a:lnTo>
                  <a:lnTo>
                    <a:pt x="14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2"/>
            <p:cNvSpPr/>
            <p:nvPr/>
          </p:nvSpPr>
          <p:spPr>
            <a:xfrm>
              <a:off x="685125" y="3422475"/>
              <a:ext cx="275100" cy="883000"/>
            </a:xfrm>
            <a:custGeom>
              <a:avLst/>
              <a:gdLst/>
              <a:ahLst/>
              <a:cxnLst/>
              <a:rect l="l" t="t" r="r" b="b"/>
              <a:pathLst>
                <a:path w="11004" h="35320" extrusionOk="0">
                  <a:moveTo>
                    <a:pt x="1" y="0"/>
                  </a:moveTo>
                  <a:lnTo>
                    <a:pt x="1" y="35320"/>
                  </a:lnTo>
                  <a:lnTo>
                    <a:pt x="11004" y="35320"/>
                  </a:lnTo>
                  <a:lnTo>
                    <a:pt x="11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2"/>
            <p:cNvSpPr/>
            <p:nvPr/>
          </p:nvSpPr>
          <p:spPr>
            <a:xfrm>
              <a:off x="712475" y="3422475"/>
              <a:ext cx="221175" cy="41825"/>
            </a:xfrm>
            <a:custGeom>
              <a:avLst/>
              <a:gdLst/>
              <a:ahLst/>
              <a:cxnLst/>
              <a:rect l="l" t="t" r="r" b="b"/>
              <a:pathLst>
                <a:path w="8847" h="1673" extrusionOk="0">
                  <a:moveTo>
                    <a:pt x="1" y="0"/>
                  </a:moveTo>
                  <a:cubicBezTo>
                    <a:pt x="1" y="912"/>
                    <a:pt x="730" y="1672"/>
                    <a:pt x="1673" y="1672"/>
                  </a:cubicBezTo>
                  <a:lnTo>
                    <a:pt x="7174" y="1672"/>
                  </a:lnTo>
                  <a:cubicBezTo>
                    <a:pt x="8117" y="1672"/>
                    <a:pt x="8846" y="912"/>
                    <a:pt x="8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2"/>
            <p:cNvSpPr/>
            <p:nvPr/>
          </p:nvSpPr>
          <p:spPr>
            <a:xfrm>
              <a:off x="2065050" y="2803925"/>
              <a:ext cx="245475" cy="31925"/>
            </a:xfrm>
            <a:custGeom>
              <a:avLst/>
              <a:gdLst/>
              <a:ahLst/>
              <a:cxnLst/>
              <a:rect l="l" t="t" r="r" b="b"/>
              <a:pathLst>
                <a:path w="9819" h="1125" extrusionOk="0">
                  <a:moveTo>
                    <a:pt x="1" y="0"/>
                  </a:moveTo>
                  <a:lnTo>
                    <a:pt x="1" y="1125"/>
                  </a:lnTo>
                  <a:lnTo>
                    <a:pt x="9819" y="1125"/>
                  </a:lnTo>
                  <a:lnTo>
                    <a:pt x="9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70" name="Google Shape;1670;p62"/>
          <p:cNvCxnSpPr/>
          <p:nvPr/>
        </p:nvCxnSpPr>
        <p:spPr>
          <a:xfrm>
            <a:off x="4641125" y="3269650"/>
            <a:ext cx="4500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1" name="Google Shape;1671;p62"/>
          <p:cNvSpPr/>
          <p:nvPr/>
        </p:nvSpPr>
        <p:spPr>
          <a:xfrm rot="10800000">
            <a:off x="4499813" y="31956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2" name="Google Shape;1672;p62"/>
          <p:cNvGrpSpPr/>
          <p:nvPr/>
        </p:nvGrpSpPr>
        <p:grpSpPr>
          <a:xfrm>
            <a:off x="580275" y="530776"/>
            <a:ext cx="5649350" cy="4280724"/>
            <a:chOff x="580275" y="530776"/>
            <a:chExt cx="5649350" cy="4280724"/>
          </a:xfrm>
        </p:grpSpPr>
        <p:sp>
          <p:nvSpPr>
            <p:cNvPr id="1673" name="Google Shape;1673;p62"/>
            <p:cNvSpPr/>
            <p:nvPr/>
          </p:nvSpPr>
          <p:spPr>
            <a:xfrm rot="10800000" flipH="1">
              <a:off x="580275" y="186090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2"/>
            <p:cNvSpPr/>
            <p:nvPr/>
          </p:nvSpPr>
          <p:spPr>
            <a:xfrm>
              <a:off x="2491388" y="467020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2"/>
            <p:cNvSpPr/>
            <p:nvPr/>
          </p:nvSpPr>
          <p:spPr>
            <a:xfrm>
              <a:off x="3172425" y="11335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2"/>
            <p:cNvSpPr/>
            <p:nvPr/>
          </p:nvSpPr>
          <p:spPr>
            <a:xfrm>
              <a:off x="5283925" y="4199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2"/>
            <p:cNvSpPr/>
            <p:nvPr/>
          </p:nvSpPr>
          <p:spPr>
            <a:xfrm>
              <a:off x="6040025" y="165418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8" name="Google Shape;1678;p62"/>
            <p:cNvGrpSpPr/>
            <p:nvPr/>
          </p:nvGrpSpPr>
          <p:grpSpPr>
            <a:xfrm rot="-7546048">
              <a:off x="4711959" y="1427993"/>
              <a:ext cx="161701" cy="641985"/>
              <a:chOff x="7004550" y="3676293"/>
              <a:chExt cx="161700" cy="641982"/>
            </a:xfrm>
          </p:grpSpPr>
          <p:sp>
            <p:nvSpPr>
              <p:cNvPr id="1679" name="Google Shape;1679;p6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6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6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6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3" name="Google Shape;1683;p62"/>
            <p:cNvGrpSpPr/>
            <p:nvPr/>
          </p:nvGrpSpPr>
          <p:grpSpPr>
            <a:xfrm>
              <a:off x="4571995" y="530776"/>
              <a:ext cx="545147" cy="506901"/>
              <a:chOff x="4818730" y="3307263"/>
              <a:chExt cx="1827512" cy="1699300"/>
            </a:xfrm>
          </p:grpSpPr>
          <p:sp>
            <p:nvSpPr>
              <p:cNvPr id="1684" name="Google Shape;1684;p6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6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6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6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6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6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6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6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6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6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6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6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6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6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6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6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6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6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6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6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6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6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6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6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284AA4E-7D9A-42CC-91E5-587356D12F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660219" y="38938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 Usaha</a:t>
            </a:r>
            <a:endParaRPr dirty="0"/>
          </a:p>
        </p:txBody>
      </p:sp>
      <p:sp>
        <p:nvSpPr>
          <p:cNvPr id="734" name="Google Shape;734;p50"/>
          <p:cNvSpPr txBox="1">
            <a:spLocks noGrp="1"/>
          </p:cNvSpPr>
          <p:nvPr>
            <p:ph type="body" idx="1"/>
          </p:nvPr>
        </p:nvSpPr>
        <p:spPr>
          <a:xfrm>
            <a:off x="643768" y="1823467"/>
            <a:ext cx="4099800" cy="23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dipungkiri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r>
              <a:rPr lang="en-ID" dirty="0"/>
              <a:t> zaman </a:t>
            </a:r>
            <a:r>
              <a:rPr lang="en-ID" dirty="0" err="1"/>
              <a:t>mengharuskan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digitalisasim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dan </a:t>
            </a:r>
            <a:r>
              <a:rPr lang="en-ID" dirty="0" err="1"/>
              <a:t>mempermudah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. 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internet dan web </a:t>
            </a:r>
            <a:r>
              <a:rPr lang="en-ID" dirty="0" err="1"/>
              <a:t>begitu</a:t>
            </a:r>
            <a:r>
              <a:rPr lang="en-ID" dirty="0"/>
              <a:t> </a:t>
            </a:r>
            <a:r>
              <a:rPr lang="en-ID" dirty="0" err="1"/>
              <a:t>pesat</a:t>
            </a:r>
            <a:r>
              <a:rPr lang="en-ID" dirty="0"/>
              <a:t>, </a:t>
            </a:r>
            <a:r>
              <a:rPr lang="en-ID" dirty="0" err="1"/>
              <a:t>teknolgi</a:t>
            </a:r>
            <a:r>
              <a:rPr lang="en-ID" dirty="0"/>
              <a:t> –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dan </a:t>
            </a:r>
            <a:r>
              <a:rPr lang="en-ID" dirty="0" err="1"/>
              <a:t>kecanggihan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/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dan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kemampuannya</a:t>
            </a:r>
            <a:r>
              <a:rPr lang="en-ID" dirty="0"/>
              <a:t> </a:t>
            </a:r>
            <a:r>
              <a:rPr lang="en-ID" dirty="0" err="1"/>
              <a:t>berbagi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. Internet </a:t>
            </a:r>
            <a:r>
              <a:rPr lang="en-ID" dirty="0" err="1"/>
              <a:t>secara</a:t>
            </a:r>
            <a:r>
              <a:rPr lang="en-ID" dirty="0"/>
              <a:t> dramatis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mengendalikan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meningkatnya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digitalisasi</a:t>
            </a:r>
            <a:r>
              <a:rPr lang="en-ID" dirty="0"/>
              <a:t>, kami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pelaku</a:t>
            </a:r>
            <a:r>
              <a:rPr lang="en-ID" dirty="0"/>
              <a:t> </a:t>
            </a:r>
            <a:r>
              <a:rPr lang="en-ID" dirty="0" err="1"/>
              <a:t>dibidang</a:t>
            </a:r>
            <a:r>
              <a:rPr lang="en-ID" dirty="0"/>
              <a:t> IT 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menawarkan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kami </a:t>
            </a:r>
            <a:r>
              <a:rPr lang="en-ID" dirty="0" err="1"/>
              <a:t>guna</a:t>
            </a:r>
            <a:r>
              <a:rPr lang="en-ID" dirty="0"/>
              <a:t> </a:t>
            </a:r>
            <a:r>
              <a:rPr lang="en-ID" dirty="0" err="1"/>
              <a:t>memanfaatkan</a:t>
            </a:r>
            <a:r>
              <a:rPr lang="en-ID" dirty="0"/>
              <a:t> moment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meraup</a:t>
            </a:r>
            <a:r>
              <a:rPr lang="en-ID" dirty="0"/>
              <a:t> </a:t>
            </a:r>
            <a:r>
              <a:rPr lang="en-ID" dirty="0" err="1"/>
              <a:t>keuntungan</a:t>
            </a:r>
            <a:r>
              <a:rPr lang="en-ID" dirty="0"/>
              <a:t> yang </a:t>
            </a:r>
            <a:r>
              <a:rPr lang="en-ID" dirty="0" err="1"/>
              <a:t>sebesar-besarnya</a:t>
            </a:r>
            <a:r>
              <a:rPr lang="en-ID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pic>
        <p:nvPicPr>
          <p:cNvPr id="735" name="Google Shape;7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525" y="1356450"/>
            <a:ext cx="2735400" cy="27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36" name="Google Shape;736;p50"/>
          <p:cNvGrpSpPr/>
          <p:nvPr/>
        </p:nvGrpSpPr>
        <p:grpSpPr>
          <a:xfrm>
            <a:off x="410892" y="1245297"/>
            <a:ext cx="7849088" cy="3487668"/>
            <a:chOff x="403100" y="977525"/>
            <a:chExt cx="7849088" cy="3487668"/>
          </a:xfrm>
        </p:grpSpPr>
        <p:grpSp>
          <p:nvGrpSpPr>
            <p:cNvPr id="737" name="Google Shape;737;p50"/>
            <p:cNvGrpSpPr/>
            <p:nvPr/>
          </p:nvGrpSpPr>
          <p:grpSpPr>
            <a:xfrm rot="-7546048">
              <a:off x="4586627" y="4094493"/>
              <a:ext cx="177520" cy="563880"/>
              <a:chOff x="6781533" y="3764791"/>
              <a:chExt cx="177520" cy="563877"/>
            </a:xfrm>
          </p:grpSpPr>
          <p:sp>
            <p:nvSpPr>
              <p:cNvPr id="738" name="Google Shape;738;p50"/>
              <p:cNvSpPr/>
              <p:nvPr/>
            </p:nvSpPr>
            <p:spPr>
              <a:xfrm>
                <a:off x="6781533" y="4188868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9" name="Google Shape;739;p50"/>
              <p:cNvSpPr/>
              <p:nvPr/>
            </p:nvSpPr>
            <p:spPr>
              <a:xfrm>
                <a:off x="6785287" y="405322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0" name="Google Shape;740;p50"/>
              <p:cNvSpPr/>
              <p:nvPr/>
            </p:nvSpPr>
            <p:spPr>
              <a:xfrm>
                <a:off x="6793822" y="390553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6797353" y="376479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357400" y="13294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403100" y="35188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7767333" y="376549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8110888" y="977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4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 &amp; Misi</a:t>
            </a:r>
            <a:endParaRPr dirty="0"/>
          </a:p>
        </p:txBody>
      </p:sp>
      <p:sp>
        <p:nvSpPr>
          <p:cNvPr id="1230" name="Google Shape;1230;p54"/>
          <p:cNvSpPr txBox="1">
            <a:spLocks noGrp="1"/>
          </p:cNvSpPr>
          <p:nvPr>
            <p:ph type="subTitle" idx="1"/>
          </p:nvPr>
        </p:nvSpPr>
        <p:spPr>
          <a:xfrm>
            <a:off x="1666634" y="2480552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yang </a:t>
            </a:r>
            <a:r>
              <a:rPr lang="en-US" dirty="0" err="1"/>
              <a:t>profesional</a:t>
            </a:r>
            <a:r>
              <a:rPr lang="en-US" dirty="0"/>
              <a:t>, progressive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untu</a:t>
            </a:r>
            <a:r>
              <a:rPr lang="en-US" dirty="0"/>
              <a:t> k </a:t>
            </a:r>
            <a:r>
              <a:rPr lang="en-US" dirty="0" err="1"/>
              <a:t>semua</a:t>
            </a:r>
            <a:r>
              <a:rPr lang="en-US" dirty="0"/>
              <a:t> orang</a:t>
            </a:r>
          </a:p>
        </p:txBody>
      </p:sp>
      <p:sp>
        <p:nvSpPr>
          <p:cNvPr id="1231" name="Google Shape;1231;p54"/>
          <p:cNvSpPr txBox="1">
            <a:spLocks noGrp="1"/>
          </p:cNvSpPr>
          <p:nvPr>
            <p:ph type="title"/>
          </p:nvPr>
        </p:nvSpPr>
        <p:spPr>
          <a:xfrm>
            <a:off x="1776805" y="1772651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</a:t>
            </a:r>
            <a:endParaRPr dirty="0"/>
          </a:p>
        </p:txBody>
      </p:sp>
      <p:sp>
        <p:nvSpPr>
          <p:cNvPr id="1232" name="Google Shape;1232;p54"/>
          <p:cNvSpPr txBox="1">
            <a:spLocks noGrp="1"/>
          </p:cNvSpPr>
          <p:nvPr>
            <p:ph type="title" idx="2"/>
          </p:nvPr>
        </p:nvSpPr>
        <p:spPr>
          <a:xfrm>
            <a:off x="5603299" y="1777916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Misi</a:t>
            </a:r>
            <a:endParaRPr dirty="0"/>
          </a:p>
        </p:txBody>
      </p:sp>
      <p:sp>
        <p:nvSpPr>
          <p:cNvPr id="1233" name="Google Shape;1233;p54"/>
          <p:cNvSpPr txBox="1">
            <a:spLocks noGrp="1"/>
          </p:cNvSpPr>
          <p:nvPr>
            <p:ph type="subTitle" idx="3"/>
          </p:nvPr>
        </p:nvSpPr>
        <p:spPr>
          <a:xfrm>
            <a:off x="5575543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Menjadi partner yang baik untuk client, memberikan pengaruh yang baik untuk usaha dan juga pengusaha, memberikan inovasi baru , untuk menjalankan bisnis dengan teknologi menaikan kinerja pada kinerja bisnis.</a:t>
            </a:r>
            <a:endParaRPr dirty="0"/>
          </a:p>
        </p:txBody>
      </p:sp>
      <p:grpSp>
        <p:nvGrpSpPr>
          <p:cNvPr id="1246" name="Google Shape;1246;p54"/>
          <p:cNvGrpSpPr/>
          <p:nvPr/>
        </p:nvGrpSpPr>
        <p:grpSpPr>
          <a:xfrm>
            <a:off x="6225669" y="1179829"/>
            <a:ext cx="523881" cy="523881"/>
            <a:chOff x="1190625" y="238125"/>
            <a:chExt cx="5228350" cy="5228350"/>
          </a:xfrm>
        </p:grpSpPr>
        <p:sp>
          <p:nvSpPr>
            <p:cNvPr id="1247" name="Google Shape;1247;p54"/>
            <p:cNvSpPr/>
            <p:nvPr/>
          </p:nvSpPr>
          <p:spPr>
            <a:xfrm>
              <a:off x="1853575" y="901075"/>
              <a:ext cx="3902425" cy="3902425"/>
            </a:xfrm>
            <a:custGeom>
              <a:avLst/>
              <a:gdLst/>
              <a:ahLst/>
              <a:cxnLst/>
              <a:rect l="l" t="t" r="r" b="b"/>
              <a:pathLst>
                <a:path w="156097" h="156097" extrusionOk="0">
                  <a:moveTo>
                    <a:pt x="78061" y="71934"/>
                  </a:moveTo>
                  <a:cubicBezTo>
                    <a:pt x="81419" y="71934"/>
                    <a:pt x="84188" y="74679"/>
                    <a:pt x="84188" y="78061"/>
                  </a:cubicBezTo>
                  <a:cubicBezTo>
                    <a:pt x="84188" y="81443"/>
                    <a:pt x="81419" y="84188"/>
                    <a:pt x="78061" y="84188"/>
                  </a:cubicBezTo>
                  <a:cubicBezTo>
                    <a:pt x="74679" y="84188"/>
                    <a:pt x="71934" y="81443"/>
                    <a:pt x="71934" y="78061"/>
                  </a:cubicBezTo>
                  <a:cubicBezTo>
                    <a:pt x="71934" y="74679"/>
                    <a:pt x="74679" y="71934"/>
                    <a:pt x="78061" y="71934"/>
                  </a:cubicBezTo>
                  <a:close/>
                  <a:moveTo>
                    <a:pt x="71934" y="0"/>
                  </a:moveTo>
                  <a:cubicBezTo>
                    <a:pt x="33578" y="2991"/>
                    <a:pt x="2991" y="33578"/>
                    <a:pt x="0" y="71934"/>
                  </a:cubicBezTo>
                  <a:lnTo>
                    <a:pt x="45244" y="71934"/>
                  </a:lnTo>
                  <a:cubicBezTo>
                    <a:pt x="48626" y="71934"/>
                    <a:pt x="51371" y="74679"/>
                    <a:pt x="51371" y="78061"/>
                  </a:cubicBezTo>
                  <a:cubicBezTo>
                    <a:pt x="51371" y="81443"/>
                    <a:pt x="48626" y="84188"/>
                    <a:pt x="45244" y="84188"/>
                  </a:cubicBezTo>
                  <a:lnTo>
                    <a:pt x="0" y="84188"/>
                  </a:lnTo>
                  <a:cubicBezTo>
                    <a:pt x="2991" y="122520"/>
                    <a:pt x="33578" y="153131"/>
                    <a:pt x="71934" y="156097"/>
                  </a:cubicBezTo>
                  <a:lnTo>
                    <a:pt x="71934" y="110878"/>
                  </a:lnTo>
                  <a:cubicBezTo>
                    <a:pt x="71934" y="107496"/>
                    <a:pt x="74679" y="104751"/>
                    <a:pt x="78061" y="104751"/>
                  </a:cubicBezTo>
                  <a:cubicBezTo>
                    <a:pt x="81443" y="104751"/>
                    <a:pt x="84188" y="107496"/>
                    <a:pt x="84188" y="110878"/>
                  </a:cubicBezTo>
                  <a:lnTo>
                    <a:pt x="84188" y="156097"/>
                  </a:lnTo>
                  <a:cubicBezTo>
                    <a:pt x="122520" y="153131"/>
                    <a:pt x="153131" y="122520"/>
                    <a:pt x="156097" y="84188"/>
                  </a:cubicBezTo>
                  <a:lnTo>
                    <a:pt x="110878" y="84188"/>
                  </a:lnTo>
                  <a:cubicBezTo>
                    <a:pt x="107496" y="84188"/>
                    <a:pt x="104751" y="81443"/>
                    <a:pt x="104751" y="78061"/>
                  </a:cubicBezTo>
                  <a:cubicBezTo>
                    <a:pt x="104751" y="74679"/>
                    <a:pt x="107496" y="71934"/>
                    <a:pt x="110878" y="71934"/>
                  </a:cubicBezTo>
                  <a:lnTo>
                    <a:pt x="156097" y="71934"/>
                  </a:lnTo>
                  <a:cubicBezTo>
                    <a:pt x="153131" y="33578"/>
                    <a:pt x="122520" y="2991"/>
                    <a:pt x="84188" y="0"/>
                  </a:cubicBezTo>
                  <a:lnTo>
                    <a:pt x="84188" y="45244"/>
                  </a:lnTo>
                  <a:cubicBezTo>
                    <a:pt x="84188" y="48626"/>
                    <a:pt x="81443" y="51371"/>
                    <a:pt x="78061" y="51371"/>
                  </a:cubicBezTo>
                  <a:cubicBezTo>
                    <a:pt x="74679" y="51371"/>
                    <a:pt x="71934" y="48626"/>
                    <a:pt x="71934" y="45244"/>
                  </a:cubicBezTo>
                  <a:lnTo>
                    <a:pt x="719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3651900" y="238125"/>
              <a:ext cx="306400" cy="662975"/>
            </a:xfrm>
            <a:custGeom>
              <a:avLst/>
              <a:gdLst/>
              <a:ahLst/>
              <a:cxnLst/>
              <a:rect l="l" t="t" r="r" b="b"/>
              <a:pathLst>
                <a:path w="12256" h="26519" extrusionOk="0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6518"/>
                  </a:lnTo>
                  <a:cubicBezTo>
                    <a:pt x="2010" y="26371"/>
                    <a:pt x="4069" y="26298"/>
                    <a:pt x="6128" y="26298"/>
                  </a:cubicBezTo>
                  <a:cubicBezTo>
                    <a:pt x="8187" y="26298"/>
                    <a:pt x="10221" y="26371"/>
                    <a:pt x="12255" y="26518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3651900" y="4803475"/>
              <a:ext cx="306400" cy="663000"/>
            </a:xfrm>
            <a:custGeom>
              <a:avLst/>
              <a:gdLst/>
              <a:ahLst/>
              <a:cxnLst/>
              <a:rect l="l" t="t" r="r" b="b"/>
              <a:pathLst>
                <a:path w="12256" h="26520" extrusionOk="0">
                  <a:moveTo>
                    <a:pt x="1" y="1"/>
                  </a:moveTo>
                  <a:lnTo>
                    <a:pt x="1" y="20392"/>
                  </a:lnTo>
                  <a:cubicBezTo>
                    <a:pt x="1" y="23774"/>
                    <a:pt x="2746" y="26519"/>
                    <a:pt x="6128" y="26519"/>
                  </a:cubicBezTo>
                  <a:cubicBezTo>
                    <a:pt x="9510" y="26519"/>
                    <a:pt x="12255" y="23774"/>
                    <a:pt x="12255" y="20392"/>
                  </a:cubicBezTo>
                  <a:lnTo>
                    <a:pt x="12255" y="1"/>
                  </a:lnTo>
                  <a:cubicBezTo>
                    <a:pt x="10221" y="148"/>
                    <a:pt x="8187" y="246"/>
                    <a:pt x="6128" y="246"/>
                  </a:cubicBezTo>
                  <a:cubicBezTo>
                    <a:pt x="4069" y="246"/>
                    <a:pt x="2010" y="1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5755975" y="2699400"/>
              <a:ext cx="663000" cy="306400"/>
            </a:xfrm>
            <a:custGeom>
              <a:avLst/>
              <a:gdLst/>
              <a:ahLst/>
              <a:cxnLst/>
              <a:rect l="l" t="t" r="r" b="b"/>
              <a:pathLst>
                <a:path w="26520" h="12256" extrusionOk="0">
                  <a:moveTo>
                    <a:pt x="1" y="1"/>
                  </a:moveTo>
                  <a:cubicBezTo>
                    <a:pt x="148" y="2010"/>
                    <a:pt x="246" y="4069"/>
                    <a:pt x="246" y="6128"/>
                  </a:cubicBezTo>
                  <a:cubicBezTo>
                    <a:pt x="246" y="8187"/>
                    <a:pt x="148" y="10221"/>
                    <a:pt x="1" y="12255"/>
                  </a:cubicBezTo>
                  <a:lnTo>
                    <a:pt x="20392" y="12255"/>
                  </a:lnTo>
                  <a:cubicBezTo>
                    <a:pt x="23774" y="12255"/>
                    <a:pt x="26519" y="9510"/>
                    <a:pt x="26519" y="6128"/>
                  </a:cubicBezTo>
                  <a:cubicBezTo>
                    <a:pt x="26519" y="2746"/>
                    <a:pt x="23774" y="1"/>
                    <a:pt x="20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1190625" y="2699400"/>
              <a:ext cx="662975" cy="306400"/>
            </a:xfrm>
            <a:custGeom>
              <a:avLst/>
              <a:gdLst/>
              <a:ahLst/>
              <a:cxnLst/>
              <a:rect l="l" t="t" r="r" b="b"/>
              <a:pathLst>
                <a:path w="26519" h="12256" extrusionOk="0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cubicBezTo>
                    <a:pt x="0" y="9510"/>
                    <a:pt x="2745" y="12255"/>
                    <a:pt x="6127" y="12255"/>
                  </a:cubicBezTo>
                  <a:lnTo>
                    <a:pt x="26518" y="12255"/>
                  </a:lnTo>
                  <a:cubicBezTo>
                    <a:pt x="26371" y="10221"/>
                    <a:pt x="26298" y="8187"/>
                    <a:pt x="26298" y="6128"/>
                  </a:cubicBezTo>
                  <a:cubicBezTo>
                    <a:pt x="26298" y="4069"/>
                    <a:pt x="26371" y="2010"/>
                    <a:pt x="26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4"/>
          <p:cNvGrpSpPr/>
          <p:nvPr/>
        </p:nvGrpSpPr>
        <p:grpSpPr>
          <a:xfrm>
            <a:off x="434875" y="1159275"/>
            <a:ext cx="8129193" cy="3535207"/>
            <a:chOff x="434875" y="1159275"/>
            <a:chExt cx="8129193" cy="3535207"/>
          </a:xfrm>
        </p:grpSpPr>
        <p:grpSp>
          <p:nvGrpSpPr>
            <p:cNvPr id="1253" name="Google Shape;1253;p54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1254" name="Google Shape;1254;p5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8" name="Google Shape;1258;p54"/>
            <p:cNvSpPr/>
            <p:nvPr/>
          </p:nvSpPr>
          <p:spPr>
            <a:xfrm>
              <a:off x="2523350" y="41880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8188900" y="21185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5545650" y="41880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6533813" y="11592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3" name="Google Shape;1263;p54"/>
            <p:cNvGrpSpPr/>
            <p:nvPr/>
          </p:nvGrpSpPr>
          <p:grpSpPr>
            <a:xfrm>
              <a:off x="4299420" y="4063851"/>
              <a:ext cx="545147" cy="506901"/>
              <a:chOff x="4818730" y="3307263"/>
              <a:chExt cx="1827512" cy="1699300"/>
            </a:xfrm>
          </p:grpSpPr>
          <p:sp>
            <p:nvSpPr>
              <p:cNvPr id="1264" name="Google Shape;1264;p5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5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5222;p86">
            <a:extLst>
              <a:ext uri="{FF2B5EF4-FFF2-40B4-BE49-F238E27FC236}">
                <a16:creationId xmlns:a16="http://schemas.microsoft.com/office/drawing/2014/main" id="{A801D3A7-E1C3-477F-ABD9-169312BD159C}"/>
              </a:ext>
            </a:extLst>
          </p:cNvPr>
          <p:cNvGrpSpPr/>
          <p:nvPr/>
        </p:nvGrpSpPr>
        <p:grpSpPr>
          <a:xfrm>
            <a:off x="2537361" y="1201773"/>
            <a:ext cx="481369" cy="479990"/>
            <a:chOff x="1190625" y="238125"/>
            <a:chExt cx="5243675" cy="5228650"/>
          </a:xfrm>
        </p:grpSpPr>
        <p:sp>
          <p:nvSpPr>
            <p:cNvPr id="63" name="Google Shape;5223;p86">
              <a:extLst>
                <a:ext uri="{FF2B5EF4-FFF2-40B4-BE49-F238E27FC236}">
                  <a16:creationId xmlns:a16="http://schemas.microsoft.com/office/drawing/2014/main" id="{B1BA3826-7375-48DB-AEFD-27D6F6AC9728}"/>
                </a:ext>
              </a:extLst>
            </p:cNvPr>
            <p:cNvSpPr/>
            <p:nvPr/>
          </p:nvSpPr>
          <p:spPr>
            <a:xfrm>
              <a:off x="5581975" y="2241100"/>
              <a:ext cx="852325" cy="1420300"/>
            </a:xfrm>
            <a:custGeom>
              <a:avLst/>
              <a:gdLst/>
              <a:ahLst/>
              <a:cxnLst/>
              <a:rect l="l" t="t" r="r" b="b"/>
              <a:pathLst>
                <a:path w="34093" h="56812" extrusionOk="0">
                  <a:moveTo>
                    <a:pt x="15220" y="0"/>
                  </a:moveTo>
                  <a:lnTo>
                    <a:pt x="0" y="56812"/>
                  </a:lnTo>
                  <a:lnTo>
                    <a:pt x="31690" y="25122"/>
                  </a:lnTo>
                  <a:cubicBezTo>
                    <a:pt x="34092" y="22744"/>
                    <a:pt x="34092" y="18872"/>
                    <a:pt x="31690" y="16470"/>
                  </a:cubicBezTo>
                  <a:lnTo>
                    <a:pt x="152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24;p86">
              <a:extLst>
                <a:ext uri="{FF2B5EF4-FFF2-40B4-BE49-F238E27FC236}">
                  <a16:creationId xmlns:a16="http://schemas.microsoft.com/office/drawing/2014/main" id="{EE1A0ED8-B1F9-4CE5-B088-1E5B8F83DC6F}"/>
                </a:ext>
              </a:extLst>
            </p:cNvPr>
            <p:cNvSpPr/>
            <p:nvPr/>
          </p:nvSpPr>
          <p:spPr>
            <a:xfrm>
              <a:off x="2759175" y="4575550"/>
              <a:ext cx="1505475" cy="891225"/>
            </a:xfrm>
            <a:custGeom>
              <a:avLst/>
              <a:gdLst/>
              <a:ahLst/>
              <a:cxnLst/>
              <a:rect l="l" t="t" r="r" b="b"/>
              <a:pathLst>
                <a:path w="60219" h="35649" extrusionOk="0">
                  <a:moveTo>
                    <a:pt x="0" y="1"/>
                  </a:moveTo>
                  <a:lnTo>
                    <a:pt x="33847" y="33847"/>
                  </a:lnTo>
                  <a:cubicBezTo>
                    <a:pt x="35048" y="35048"/>
                    <a:pt x="36617" y="35649"/>
                    <a:pt x="38182" y="35649"/>
                  </a:cubicBezTo>
                  <a:cubicBezTo>
                    <a:pt x="39748" y="35649"/>
                    <a:pt x="41310" y="35048"/>
                    <a:pt x="42499" y="33847"/>
                  </a:cubicBezTo>
                  <a:lnTo>
                    <a:pt x="60219" y="16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25;p86">
              <a:extLst>
                <a:ext uri="{FF2B5EF4-FFF2-40B4-BE49-F238E27FC236}">
                  <a16:creationId xmlns:a16="http://schemas.microsoft.com/office/drawing/2014/main" id="{1F5B46AA-BFBE-4DC1-951F-C2E9C5DC0053}"/>
                </a:ext>
              </a:extLst>
            </p:cNvPr>
            <p:cNvSpPr/>
            <p:nvPr/>
          </p:nvSpPr>
          <p:spPr>
            <a:xfrm>
              <a:off x="2196700" y="1919425"/>
              <a:ext cx="919725" cy="716275"/>
            </a:xfrm>
            <a:custGeom>
              <a:avLst/>
              <a:gdLst/>
              <a:ahLst/>
              <a:cxnLst/>
              <a:rect l="l" t="t" r="r" b="b"/>
              <a:pathLst>
                <a:path w="36789" h="28651" extrusionOk="0">
                  <a:moveTo>
                    <a:pt x="8542" y="0"/>
                  </a:moveTo>
                  <a:cubicBezTo>
                    <a:pt x="6550" y="0"/>
                    <a:pt x="4559" y="760"/>
                    <a:pt x="3039" y="2279"/>
                  </a:cubicBezTo>
                  <a:cubicBezTo>
                    <a:pt x="0" y="5318"/>
                    <a:pt x="0" y="10269"/>
                    <a:pt x="3039" y="13308"/>
                  </a:cubicBezTo>
                  <a:lnTo>
                    <a:pt x="18382" y="28651"/>
                  </a:lnTo>
                  <a:lnTo>
                    <a:pt x="33749" y="13308"/>
                  </a:lnTo>
                  <a:cubicBezTo>
                    <a:pt x="36788" y="10269"/>
                    <a:pt x="36788" y="5318"/>
                    <a:pt x="33749" y="2279"/>
                  </a:cubicBezTo>
                  <a:cubicBezTo>
                    <a:pt x="32229" y="760"/>
                    <a:pt x="30232" y="0"/>
                    <a:pt x="28235" y="0"/>
                  </a:cubicBezTo>
                  <a:cubicBezTo>
                    <a:pt x="26237" y="0"/>
                    <a:pt x="24240" y="760"/>
                    <a:pt x="22720" y="2279"/>
                  </a:cubicBezTo>
                  <a:cubicBezTo>
                    <a:pt x="21519" y="3468"/>
                    <a:pt x="19951" y="4062"/>
                    <a:pt x="18382" y="4062"/>
                  </a:cubicBezTo>
                  <a:cubicBezTo>
                    <a:pt x="16813" y="4062"/>
                    <a:pt x="15245" y="3468"/>
                    <a:pt x="14044" y="2279"/>
                  </a:cubicBezTo>
                  <a:cubicBezTo>
                    <a:pt x="12524" y="760"/>
                    <a:pt x="10533" y="0"/>
                    <a:pt x="85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26;p86">
              <a:extLst>
                <a:ext uri="{FF2B5EF4-FFF2-40B4-BE49-F238E27FC236}">
                  <a16:creationId xmlns:a16="http://schemas.microsoft.com/office/drawing/2014/main" id="{CCEC4E46-E871-4AC9-8DFC-82DCC12054A6}"/>
                </a:ext>
              </a:extLst>
            </p:cNvPr>
            <p:cNvSpPr/>
            <p:nvPr/>
          </p:nvSpPr>
          <p:spPr>
            <a:xfrm>
              <a:off x="1190625" y="238125"/>
              <a:ext cx="2931250" cy="3915900"/>
            </a:xfrm>
            <a:custGeom>
              <a:avLst/>
              <a:gdLst/>
              <a:ahLst/>
              <a:cxnLst/>
              <a:rect l="l" t="t" r="r" b="b"/>
              <a:pathLst>
                <a:path w="117250" h="156636" extrusionOk="0">
                  <a:moveTo>
                    <a:pt x="25808" y="19681"/>
                  </a:moveTo>
                  <a:cubicBezTo>
                    <a:pt x="29190" y="19681"/>
                    <a:pt x="31935" y="22426"/>
                    <a:pt x="31935" y="25808"/>
                  </a:cubicBezTo>
                  <a:lnTo>
                    <a:pt x="31935" y="38944"/>
                  </a:lnTo>
                  <a:cubicBezTo>
                    <a:pt x="31935" y="42327"/>
                    <a:pt x="29190" y="45072"/>
                    <a:pt x="25808" y="45072"/>
                  </a:cubicBezTo>
                  <a:cubicBezTo>
                    <a:pt x="22426" y="45072"/>
                    <a:pt x="19681" y="42327"/>
                    <a:pt x="19681" y="38944"/>
                  </a:cubicBezTo>
                  <a:lnTo>
                    <a:pt x="19681" y="25808"/>
                  </a:lnTo>
                  <a:cubicBezTo>
                    <a:pt x="19681" y="22426"/>
                    <a:pt x="22426" y="19681"/>
                    <a:pt x="25808" y="19681"/>
                  </a:cubicBezTo>
                  <a:close/>
                  <a:moveTo>
                    <a:pt x="68475" y="54993"/>
                  </a:moveTo>
                  <a:cubicBezTo>
                    <a:pt x="73607" y="54993"/>
                    <a:pt x="78737" y="56949"/>
                    <a:pt x="82644" y="60855"/>
                  </a:cubicBezTo>
                  <a:cubicBezTo>
                    <a:pt x="90462" y="68674"/>
                    <a:pt x="90462" y="81394"/>
                    <a:pt x="82644" y="89212"/>
                  </a:cubicBezTo>
                  <a:lnTo>
                    <a:pt x="62963" y="108892"/>
                  </a:lnTo>
                  <a:cubicBezTo>
                    <a:pt x="61762" y="110093"/>
                    <a:pt x="60194" y="110706"/>
                    <a:pt x="58625" y="110706"/>
                  </a:cubicBezTo>
                  <a:cubicBezTo>
                    <a:pt x="57056" y="110706"/>
                    <a:pt x="55488" y="110093"/>
                    <a:pt x="54287" y="108892"/>
                  </a:cubicBezTo>
                  <a:lnTo>
                    <a:pt x="34606" y="89212"/>
                  </a:lnTo>
                  <a:cubicBezTo>
                    <a:pt x="26788" y="81394"/>
                    <a:pt x="26788" y="68674"/>
                    <a:pt x="34606" y="60855"/>
                  </a:cubicBezTo>
                  <a:cubicBezTo>
                    <a:pt x="38513" y="56949"/>
                    <a:pt x="43651" y="54993"/>
                    <a:pt x="48785" y="54993"/>
                  </a:cubicBezTo>
                  <a:cubicBezTo>
                    <a:pt x="52187" y="54993"/>
                    <a:pt x="55587" y="55852"/>
                    <a:pt x="58625" y="57571"/>
                  </a:cubicBezTo>
                  <a:cubicBezTo>
                    <a:pt x="61673" y="55852"/>
                    <a:pt x="65074" y="54993"/>
                    <a:pt x="68475" y="54993"/>
                  </a:cubicBezTo>
                  <a:close/>
                  <a:moveTo>
                    <a:pt x="91442" y="111564"/>
                  </a:moveTo>
                  <a:cubicBezTo>
                    <a:pt x="94824" y="111564"/>
                    <a:pt x="97569" y="114309"/>
                    <a:pt x="97569" y="117691"/>
                  </a:cubicBezTo>
                  <a:lnTo>
                    <a:pt x="97569" y="130828"/>
                  </a:lnTo>
                  <a:cubicBezTo>
                    <a:pt x="97569" y="134210"/>
                    <a:pt x="94824" y="136955"/>
                    <a:pt x="91442" y="136955"/>
                  </a:cubicBezTo>
                  <a:cubicBezTo>
                    <a:pt x="88060" y="136955"/>
                    <a:pt x="85315" y="134210"/>
                    <a:pt x="85315" y="130828"/>
                  </a:cubicBezTo>
                  <a:lnTo>
                    <a:pt x="85315" y="117691"/>
                  </a:lnTo>
                  <a:cubicBezTo>
                    <a:pt x="85315" y="114309"/>
                    <a:pt x="88060" y="111564"/>
                    <a:pt x="91442" y="111564"/>
                  </a:cubicBezTo>
                  <a:close/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50508"/>
                  </a:lnTo>
                  <a:cubicBezTo>
                    <a:pt x="0" y="153891"/>
                    <a:pt x="2745" y="156636"/>
                    <a:pt x="6127" y="156636"/>
                  </a:cubicBezTo>
                  <a:lnTo>
                    <a:pt x="111123" y="156636"/>
                  </a:lnTo>
                  <a:cubicBezTo>
                    <a:pt x="114529" y="156636"/>
                    <a:pt x="117250" y="153891"/>
                    <a:pt x="117250" y="150508"/>
                  </a:cubicBezTo>
                  <a:lnTo>
                    <a:pt x="117250" y="6127"/>
                  </a:lnTo>
                  <a:cubicBezTo>
                    <a:pt x="117250" y="2745"/>
                    <a:pt x="114529" y="0"/>
                    <a:pt x="111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27;p86">
              <a:extLst>
                <a:ext uri="{FF2B5EF4-FFF2-40B4-BE49-F238E27FC236}">
                  <a16:creationId xmlns:a16="http://schemas.microsoft.com/office/drawing/2014/main" id="{4ABFE95B-7E78-44C1-88F9-DA9EF688B4E5}"/>
                </a:ext>
              </a:extLst>
            </p:cNvPr>
            <p:cNvSpPr/>
            <p:nvPr/>
          </p:nvSpPr>
          <p:spPr>
            <a:xfrm>
              <a:off x="3513425" y="651700"/>
              <a:ext cx="2430075" cy="4158725"/>
            </a:xfrm>
            <a:custGeom>
              <a:avLst/>
              <a:gdLst/>
              <a:ahLst/>
              <a:cxnLst/>
              <a:rect l="l" t="t" r="r" b="b"/>
              <a:pathLst>
                <a:path w="97203" h="166349" extrusionOk="0">
                  <a:moveTo>
                    <a:pt x="36592" y="0"/>
                  </a:moveTo>
                  <a:lnTo>
                    <a:pt x="36592" y="57008"/>
                  </a:lnTo>
                  <a:lnTo>
                    <a:pt x="45710" y="79703"/>
                  </a:lnTo>
                  <a:cubicBezTo>
                    <a:pt x="46739" y="82252"/>
                    <a:pt x="45955" y="85144"/>
                    <a:pt x="43822" y="86810"/>
                  </a:cubicBezTo>
                  <a:lnTo>
                    <a:pt x="36592" y="92472"/>
                  </a:lnTo>
                  <a:lnTo>
                    <a:pt x="36592" y="121834"/>
                  </a:lnTo>
                  <a:cubicBezTo>
                    <a:pt x="37330" y="119107"/>
                    <a:pt x="39800" y="117307"/>
                    <a:pt x="42510" y="117307"/>
                  </a:cubicBezTo>
                  <a:cubicBezTo>
                    <a:pt x="43040" y="117307"/>
                    <a:pt x="43579" y="117376"/>
                    <a:pt x="44117" y="117520"/>
                  </a:cubicBezTo>
                  <a:cubicBezTo>
                    <a:pt x="47376" y="118378"/>
                    <a:pt x="49312" y="121735"/>
                    <a:pt x="48430" y="125020"/>
                  </a:cubicBezTo>
                  <a:lnTo>
                    <a:pt x="45048" y="137691"/>
                  </a:lnTo>
                  <a:cubicBezTo>
                    <a:pt x="44309" y="140421"/>
                    <a:pt x="41833" y="142240"/>
                    <a:pt x="39132" y="142240"/>
                  </a:cubicBezTo>
                  <a:cubicBezTo>
                    <a:pt x="38609" y="142240"/>
                    <a:pt x="38077" y="142172"/>
                    <a:pt x="37548" y="142029"/>
                  </a:cubicBezTo>
                  <a:cubicBezTo>
                    <a:pt x="36666" y="141784"/>
                    <a:pt x="35906" y="141392"/>
                    <a:pt x="35269" y="140852"/>
                  </a:cubicBezTo>
                  <a:cubicBezTo>
                    <a:pt x="32524" y="147592"/>
                    <a:pt x="25931" y="152347"/>
                    <a:pt x="18211" y="152347"/>
                  </a:cubicBezTo>
                  <a:lnTo>
                    <a:pt x="1" y="152347"/>
                  </a:lnTo>
                  <a:lnTo>
                    <a:pt x="51469" y="166145"/>
                  </a:lnTo>
                  <a:cubicBezTo>
                    <a:pt x="51992" y="166283"/>
                    <a:pt x="52517" y="166349"/>
                    <a:pt x="53033" y="166349"/>
                  </a:cubicBezTo>
                  <a:cubicBezTo>
                    <a:pt x="55742" y="166349"/>
                    <a:pt x="58228" y="164545"/>
                    <a:pt x="58969" y="161807"/>
                  </a:cubicBezTo>
                  <a:lnTo>
                    <a:pt x="96320" y="22352"/>
                  </a:lnTo>
                  <a:cubicBezTo>
                    <a:pt x="97203" y="19068"/>
                    <a:pt x="95266" y="15711"/>
                    <a:pt x="92007" y="14828"/>
                  </a:cubicBezTo>
                  <a:lnTo>
                    <a:pt x="365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73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Rencana Pengambangan</a:t>
            </a:r>
            <a:endParaRPr dirty="0"/>
          </a:p>
        </p:txBody>
      </p:sp>
      <p:sp>
        <p:nvSpPr>
          <p:cNvPr id="2315" name="Google Shape;2315;p73"/>
          <p:cNvSpPr txBox="1">
            <a:spLocks noGrp="1"/>
          </p:cNvSpPr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Jangka Pendek</a:t>
            </a:r>
            <a:endParaRPr dirty="0"/>
          </a:p>
        </p:txBody>
      </p:sp>
      <p:sp>
        <p:nvSpPr>
          <p:cNvPr id="2316" name="Google Shape;2316;p73"/>
          <p:cNvSpPr txBox="1">
            <a:spLocks noGrp="1"/>
          </p:cNvSpPr>
          <p:nvPr>
            <p:ph type="subTitle" idx="1"/>
          </p:nvPr>
        </p:nvSpPr>
        <p:spPr>
          <a:xfrm>
            <a:off x="1403225" y="1768125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Mencari cllient tetap.</a:t>
            </a:r>
            <a:endParaRPr dirty="0"/>
          </a:p>
        </p:txBody>
      </p:sp>
      <p:sp>
        <p:nvSpPr>
          <p:cNvPr id="2317" name="Google Shape;2317;p73"/>
          <p:cNvSpPr txBox="1">
            <a:spLocks noGrp="1"/>
          </p:cNvSpPr>
          <p:nvPr>
            <p:ph type="title" idx="2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Jangka Panjang</a:t>
            </a:r>
            <a:endParaRPr dirty="0"/>
          </a:p>
        </p:txBody>
      </p:sp>
      <p:sp>
        <p:nvSpPr>
          <p:cNvPr id="2318" name="Google Shape;2318;p73"/>
          <p:cNvSpPr txBox="1">
            <a:spLocks noGrp="1"/>
          </p:cNvSpPr>
          <p:nvPr>
            <p:ph type="subTitle" idx="3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Memperlebar cakupan teknologi seperti IOT, BigData, AI, dsb.</a:t>
            </a:r>
            <a:endParaRPr dirty="0"/>
          </a:p>
        </p:txBody>
      </p:sp>
      <p:sp>
        <p:nvSpPr>
          <p:cNvPr id="2319" name="Google Shape;2319;p73"/>
          <p:cNvSpPr txBox="1">
            <a:spLocks noGrp="1"/>
          </p:cNvSpPr>
          <p:nvPr>
            <p:ph type="title" idx="4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Jangka Menengah</a:t>
            </a:r>
            <a:endParaRPr dirty="0"/>
          </a:p>
        </p:txBody>
      </p:sp>
      <p:sp>
        <p:nvSpPr>
          <p:cNvPr id="2320" name="Google Shape;2320;p73"/>
          <p:cNvSpPr txBox="1">
            <a:spLocks noGrp="1"/>
          </p:cNvSpPr>
          <p:nvPr>
            <p:ph type="subTitle" idx="5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Menyediakan beberapa fasilitas untuk mendukung pengerjaan proyek</a:t>
            </a:r>
            <a:endParaRPr dirty="0"/>
          </a:p>
        </p:txBody>
      </p:sp>
      <p:grpSp>
        <p:nvGrpSpPr>
          <p:cNvPr id="2321" name="Google Shape;2321;p73"/>
          <p:cNvGrpSpPr/>
          <p:nvPr/>
        </p:nvGrpSpPr>
        <p:grpSpPr>
          <a:xfrm>
            <a:off x="754276" y="3917089"/>
            <a:ext cx="538863" cy="523888"/>
            <a:chOff x="1115850" y="238125"/>
            <a:chExt cx="5377875" cy="5228425"/>
          </a:xfrm>
        </p:grpSpPr>
        <p:sp>
          <p:nvSpPr>
            <p:cNvPr id="2322" name="Google Shape;2322;p73"/>
            <p:cNvSpPr/>
            <p:nvPr/>
          </p:nvSpPr>
          <p:spPr>
            <a:xfrm>
              <a:off x="5020100" y="4065775"/>
              <a:ext cx="1473625" cy="1400775"/>
            </a:xfrm>
            <a:custGeom>
              <a:avLst/>
              <a:gdLst/>
              <a:ahLst/>
              <a:cxnLst/>
              <a:rect l="l" t="t" r="r" b="b"/>
              <a:pathLst>
                <a:path w="58945" h="56031" extrusionOk="0">
                  <a:moveTo>
                    <a:pt x="28357" y="0"/>
                  </a:moveTo>
                  <a:lnTo>
                    <a:pt x="1" y="28357"/>
                  </a:lnTo>
                  <a:lnTo>
                    <a:pt x="22328" y="50684"/>
                  </a:lnTo>
                  <a:cubicBezTo>
                    <a:pt x="26249" y="54614"/>
                    <a:pt x="30624" y="56030"/>
                    <a:pt x="34767" y="56030"/>
                  </a:cubicBezTo>
                  <a:cubicBezTo>
                    <a:pt x="41242" y="56030"/>
                    <a:pt x="47146" y="52571"/>
                    <a:pt x="49852" y="49851"/>
                  </a:cubicBezTo>
                  <a:cubicBezTo>
                    <a:pt x="56592" y="43160"/>
                    <a:pt x="58944" y="30636"/>
                    <a:pt x="50685" y="22352"/>
                  </a:cubicBezTo>
                  <a:lnTo>
                    <a:pt x="50685" y="22328"/>
                  </a:lnTo>
                  <a:cubicBezTo>
                    <a:pt x="50685" y="22328"/>
                    <a:pt x="36739" y="8382"/>
                    <a:pt x="28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3"/>
            <p:cNvSpPr/>
            <p:nvPr/>
          </p:nvSpPr>
          <p:spPr>
            <a:xfrm>
              <a:off x="3922125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55035" y="1"/>
                  </a:moveTo>
                  <a:cubicBezTo>
                    <a:pt x="50568" y="1"/>
                    <a:pt x="46101" y="1704"/>
                    <a:pt x="42694" y="5111"/>
                  </a:cubicBezTo>
                  <a:lnTo>
                    <a:pt x="6814" y="40992"/>
                  </a:lnTo>
                  <a:cubicBezTo>
                    <a:pt x="0" y="47805"/>
                    <a:pt x="0" y="58859"/>
                    <a:pt x="6814" y="65672"/>
                  </a:cubicBezTo>
                  <a:cubicBezTo>
                    <a:pt x="10220" y="69079"/>
                    <a:pt x="14687" y="70782"/>
                    <a:pt x="19154" y="70782"/>
                  </a:cubicBezTo>
                  <a:cubicBezTo>
                    <a:pt x="23620" y="70782"/>
                    <a:pt x="28087" y="69079"/>
                    <a:pt x="31494" y="65672"/>
                  </a:cubicBezTo>
                  <a:lnTo>
                    <a:pt x="67375" y="29791"/>
                  </a:lnTo>
                  <a:cubicBezTo>
                    <a:pt x="74188" y="22978"/>
                    <a:pt x="74188" y="11924"/>
                    <a:pt x="67375" y="5111"/>
                  </a:cubicBezTo>
                  <a:cubicBezTo>
                    <a:pt x="63968" y="1704"/>
                    <a:pt x="59501" y="1"/>
                    <a:pt x="55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3"/>
            <p:cNvSpPr/>
            <p:nvPr/>
          </p:nvSpPr>
          <p:spPr>
            <a:xfrm>
              <a:off x="1115850" y="4065775"/>
              <a:ext cx="1474250" cy="1400775"/>
            </a:xfrm>
            <a:custGeom>
              <a:avLst/>
              <a:gdLst/>
              <a:ahLst/>
              <a:cxnLst/>
              <a:rect l="l" t="t" r="r" b="b"/>
              <a:pathLst>
                <a:path w="58970" h="56031" extrusionOk="0">
                  <a:moveTo>
                    <a:pt x="30612" y="0"/>
                  </a:moveTo>
                  <a:cubicBezTo>
                    <a:pt x="22230" y="8382"/>
                    <a:pt x="8260" y="22328"/>
                    <a:pt x="8260" y="22328"/>
                  </a:cubicBezTo>
                  <a:cubicBezTo>
                    <a:pt x="8260" y="22328"/>
                    <a:pt x="8260" y="22352"/>
                    <a:pt x="8260" y="22352"/>
                  </a:cubicBezTo>
                  <a:cubicBezTo>
                    <a:pt x="1" y="30636"/>
                    <a:pt x="2354" y="43160"/>
                    <a:pt x="9118" y="49851"/>
                  </a:cubicBezTo>
                  <a:cubicBezTo>
                    <a:pt x="11824" y="52571"/>
                    <a:pt x="17719" y="56030"/>
                    <a:pt x="24187" y="56030"/>
                  </a:cubicBezTo>
                  <a:cubicBezTo>
                    <a:pt x="28325" y="56030"/>
                    <a:pt x="32697" y="54614"/>
                    <a:pt x="36617" y="50684"/>
                  </a:cubicBezTo>
                  <a:lnTo>
                    <a:pt x="58969" y="28357"/>
                  </a:lnTo>
                  <a:lnTo>
                    <a:pt x="30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3"/>
            <p:cNvSpPr/>
            <p:nvPr/>
          </p:nvSpPr>
          <p:spPr>
            <a:xfrm>
              <a:off x="1190625" y="238125"/>
              <a:ext cx="2397575" cy="2397575"/>
            </a:xfrm>
            <a:custGeom>
              <a:avLst/>
              <a:gdLst/>
              <a:ahLst/>
              <a:cxnLst/>
              <a:rect l="l" t="t" r="r" b="b"/>
              <a:pathLst>
                <a:path w="95903" h="95903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38944"/>
                  </a:lnTo>
                  <a:cubicBezTo>
                    <a:pt x="0" y="40562"/>
                    <a:pt x="637" y="42131"/>
                    <a:pt x="1789" y="43282"/>
                  </a:cubicBezTo>
                  <a:lnTo>
                    <a:pt x="54434" y="95903"/>
                  </a:lnTo>
                  <a:lnTo>
                    <a:pt x="95903" y="54434"/>
                  </a:lnTo>
                  <a:lnTo>
                    <a:pt x="43282" y="1789"/>
                  </a:lnTo>
                  <a:cubicBezTo>
                    <a:pt x="42131" y="637"/>
                    <a:pt x="40562" y="0"/>
                    <a:pt x="389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3"/>
            <p:cNvSpPr/>
            <p:nvPr/>
          </p:nvSpPr>
          <p:spPr>
            <a:xfrm>
              <a:off x="2767750" y="238125"/>
              <a:ext cx="3651225" cy="3651200"/>
            </a:xfrm>
            <a:custGeom>
              <a:avLst/>
              <a:gdLst/>
              <a:ahLst/>
              <a:cxnLst/>
              <a:rect l="l" t="t" r="r" b="b"/>
              <a:pathLst>
                <a:path w="146049" h="146048" extrusionOk="0">
                  <a:moveTo>
                    <a:pt x="107104" y="0"/>
                  </a:moveTo>
                  <a:cubicBezTo>
                    <a:pt x="105486" y="0"/>
                    <a:pt x="103942" y="637"/>
                    <a:pt x="102790" y="1789"/>
                  </a:cubicBezTo>
                  <a:lnTo>
                    <a:pt x="1" y="104579"/>
                  </a:lnTo>
                  <a:lnTo>
                    <a:pt x="41494" y="146048"/>
                  </a:lnTo>
                  <a:lnTo>
                    <a:pt x="144259" y="43282"/>
                  </a:lnTo>
                  <a:cubicBezTo>
                    <a:pt x="145411" y="42131"/>
                    <a:pt x="146048" y="40562"/>
                    <a:pt x="146048" y="38944"/>
                  </a:cubicBezTo>
                  <a:lnTo>
                    <a:pt x="146048" y="6127"/>
                  </a:lnTo>
                  <a:cubicBezTo>
                    <a:pt x="146048" y="2745"/>
                    <a:pt x="143303" y="0"/>
                    <a:pt x="139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3"/>
            <p:cNvSpPr/>
            <p:nvPr/>
          </p:nvSpPr>
          <p:spPr>
            <a:xfrm>
              <a:off x="1833350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19154" y="1"/>
                  </a:moveTo>
                  <a:cubicBezTo>
                    <a:pt x="14688" y="1"/>
                    <a:pt x="10221" y="1704"/>
                    <a:pt x="6814" y="5111"/>
                  </a:cubicBezTo>
                  <a:cubicBezTo>
                    <a:pt x="1" y="11924"/>
                    <a:pt x="1" y="22978"/>
                    <a:pt x="6814" y="29791"/>
                  </a:cubicBezTo>
                  <a:lnTo>
                    <a:pt x="42670" y="65672"/>
                  </a:lnTo>
                  <a:cubicBezTo>
                    <a:pt x="46089" y="69079"/>
                    <a:pt x="50556" y="70782"/>
                    <a:pt x="55020" y="70782"/>
                  </a:cubicBezTo>
                  <a:cubicBezTo>
                    <a:pt x="59483" y="70782"/>
                    <a:pt x="63944" y="69079"/>
                    <a:pt x="67351" y="65672"/>
                  </a:cubicBezTo>
                  <a:cubicBezTo>
                    <a:pt x="74189" y="58859"/>
                    <a:pt x="74189" y="47805"/>
                    <a:pt x="67351" y="40992"/>
                  </a:cubicBezTo>
                  <a:lnTo>
                    <a:pt x="31494" y="5111"/>
                  </a:lnTo>
                  <a:cubicBezTo>
                    <a:pt x="28088" y="1704"/>
                    <a:pt x="23621" y="1"/>
                    <a:pt x="19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8" name="Google Shape;2328;p73"/>
          <p:cNvGrpSpPr/>
          <p:nvPr/>
        </p:nvGrpSpPr>
        <p:grpSpPr>
          <a:xfrm>
            <a:off x="7850821" y="2715343"/>
            <a:ext cx="531180" cy="496138"/>
            <a:chOff x="1154475" y="380875"/>
            <a:chExt cx="5301200" cy="4951475"/>
          </a:xfrm>
        </p:grpSpPr>
        <p:sp>
          <p:nvSpPr>
            <p:cNvPr id="2329" name="Google Shape;2329;p73"/>
            <p:cNvSpPr/>
            <p:nvPr/>
          </p:nvSpPr>
          <p:spPr>
            <a:xfrm>
              <a:off x="5292150" y="3802300"/>
              <a:ext cx="1163525" cy="1530050"/>
            </a:xfrm>
            <a:custGeom>
              <a:avLst/>
              <a:gdLst/>
              <a:ahLst/>
              <a:cxnLst/>
              <a:rect l="l" t="t" r="r" b="b"/>
              <a:pathLst>
                <a:path w="46541" h="61202" extrusionOk="0">
                  <a:moveTo>
                    <a:pt x="24509" y="1"/>
                  </a:moveTo>
                  <a:lnTo>
                    <a:pt x="24509" y="28823"/>
                  </a:lnTo>
                  <a:cubicBezTo>
                    <a:pt x="24509" y="38969"/>
                    <a:pt x="16250" y="47204"/>
                    <a:pt x="6128" y="47204"/>
                  </a:cubicBezTo>
                  <a:cubicBezTo>
                    <a:pt x="4045" y="47204"/>
                    <a:pt x="1986" y="46861"/>
                    <a:pt x="1" y="46151"/>
                  </a:cubicBezTo>
                  <a:lnTo>
                    <a:pt x="1" y="48528"/>
                  </a:lnTo>
                  <a:cubicBezTo>
                    <a:pt x="1" y="51444"/>
                    <a:pt x="2059" y="53944"/>
                    <a:pt x="4927" y="54533"/>
                  </a:cubicBezTo>
                  <a:lnTo>
                    <a:pt x="37744" y="61076"/>
                  </a:lnTo>
                  <a:cubicBezTo>
                    <a:pt x="38168" y="61161"/>
                    <a:pt x="38584" y="61201"/>
                    <a:pt x="38990" y="61201"/>
                  </a:cubicBezTo>
                  <a:cubicBezTo>
                    <a:pt x="43393" y="61201"/>
                    <a:pt x="46541" y="56452"/>
                    <a:pt x="44386" y="52278"/>
                  </a:cubicBezTo>
                  <a:lnTo>
                    <a:pt x="32891" y="29828"/>
                  </a:lnTo>
                  <a:lnTo>
                    <a:pt x="44092" y="12475"/>
                  </a:lnTo>
                  <a:cubicBezTo>
                    <a:pt x="46445" y="8848"/>
                    <a:pt x="44386" y="3971"/>
                    <a:pt x="40146" y="3138"/>
                  </a:cubicBezTo>
                  <a:lnTo>
                    <a:pt x="245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3"/>
            <p:cNvSpPr/>
            <p:nvPr/>
          </p:nvSpPr>
          <p:spPr>
            <a:xfrm>
              <a:off x="1154475" y="3802300"/>
              <a:ext cx="1162950" cy="1530050"/>
            </a:xfrm>
            <a:custGeom>
              <a:avLst/>
              <a:gdLst/>
              <a:ahLst/>
              <a:cxnLst/>
              <a:rect l="l" t="t" r="r" b="b"/>
              <a:pathLst>
                <a:path w="46518" h="61202" extrusionOk="0">
                  <a:moveTo>
                    <a:pt x="22009" y="1"/>
                  </a:moveTo>
                  <a:lnTo>
                    <a:pt x="6372" y="3138"/>
                  </a:lnTo>
                  <a:cubicBezTo>
                    <a:pt x="2157" y="3971"/>
                    <a:pt x="98" y="8848"/>
                    <a:pt x="2426" y="12475"/>
                  </a:cubicBezTo>
                  <a:lnTo>
                    <a:pt x="13651" y="29828"/>
                  </a:lnTo>
                  <a:lnTo>
                    <a:pt x="2132" y="52278"/>
                  </a:lnTo>
                  <a:cubicBezTo>
                    <a:pt x="0" y="56452"/>
                    <a:pt x="3149" y="61201"/>
                    <a:pt x="7534" y="61201"/>
                  </a:cubicBezTo>
                  <a:cubicBezTo>
                    <a:pt x="7938" y="61201"/>
                    <a:pt x="8352" y="61161"/>
                    <a:pt x="8774" y="61076"/>
                  </a:cubicBezTo>
                  <a:lnTo>
                    <a:pt x="41591" y="54533"/>
                  </a:lnTo>
                  <a:cubicBezTo>
                    <a:pt x="44459" y="53944"/>
                    <a:pt x="46518" y="51444"/>
                    <a:pt x="46518" y="48528"/>
                  </a:cubicBezTo>
                  <a:lnTo>
                    <a:pt x="46518" y="46151"/>
                  </a:lnTo>
                  <a:cubicBezTo>
                    <a:pt x="44532" y="46861"/>
                    <a:pt x="42474" y="47204"/>
                    <a:pt x="40390" y="47204"/>
                  </a:cubicBezTo>
                  <a:cubicBezTo>
                    <a:pt x="30391" y="47204"/>
                    <a:pt x="22009" y="39141"/>
                    <a:pt x="22009" y="28823"/>
                  </a:cubicBezTo>
                  <a:lnTo>
                    <a:pt x="220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3"/>
            <p:cNvSpPr/>
            <p:nvPr/>
          </p:nvSpPr>
          <p:spPr>
            <a:xfrm>
              <a:off x="2011050" y="3106875"/>
              <a:ext cx="3587500" cy="1569575"/>
            </a:xfrm>
            <a:custGeom>
              <a:avLst/>
              <a:gdLst/>
              <a:ahLst/>
              <a:cxnLst/>
              <a:rect l="l" t="t" r="r" b="b"/>
              <a:pathLst>
                <a:path w="143500" h="62783" extrusionOk="0">
                  <a:moveTo>
                    <a:pt x="71737" y="0"/>
                  </a:moveTo>
                  <a:cubicBezTo>
                    <a:pt x="48699" y="0"/>
                    <a:pt x="25955" y="3848"/>
                    <a:pt x="4191" y="11446"/>
                  </a:cubicBezTo>
                  <a:cubicBezTo>
                    <a:pt x="1740" y="12254"/>
                    <a:pt x="0" y="14583"/>
                    <a:pt x="0" y="17279"/>
                  </a:cubicBezTo>
                  <a:lnTo>
                    <a:pt x="0" y="56640"/>
                  </a:lnTo>
                  <a:cubicBezTo>
                    <a:pt x="0" y="60167"/>
                    <a:pt x="2901" y="62783"/>
                    <a:pt x="6140" y="62783"/>
                  </a:cubicBezTo>
                  <a:cubicBezTo>
                    <a:pt x="6839" y="62783"/>
                    <a:pt x="7554" y="62661"/>
                    <a:pt x="8260" y="62399"/>
                  </a:cubicBezTo>
                  <a:cubicBezTo>
                    <a:pt x="28725" y="55243"/>
                    <a:pt x="50072" y="51616"/>
                    <a:pt x="71737" y="51616"/>
                  </a:cubicBezTo>
                  <a:cubicBezTo>
                    <a:pt x="93428" y="51616"/>
                    <a:pt x="114775" y="55243"/>
                    <a:pt x="135240" y="62399"/>
                  </a:cubicBezTo>
                  <a:cubicBezTo>
                    <a:pt x="135942" y="62657"/>
                    <a:pt x="136657" y="62778"/>
                    <a:pt x="137356" y="62778"/>
                  </a:cubicBezTo>
                  <a:cubicBezTo>
                    <a:pt x="140585" y="62778"/>
                    <a:pt x="143499" y="60205"/>
                    <a:pt x="143499" y="56640"/>
                  </a:cubicBezTo>
                  <a:lnTo>
                    <a:pt x="143499" y="17279"/>
                  </a:lnTo>
                  <a:cubicBezTo>
                    <a:pt x="143499" y="14583"/>
                    <a:pt x="141759" y="12254"/>
                    <a:pt x="139284" y="11446"/>
                  </a:cubicBezTo>
                  <a:cubicBezTo>
                    <a:pt x="117520" y="3848"/>
                    <a:pt x="94800" y="0"/>
                    <a:pt x="71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3"/>
            <p:cNvSpPr/>
            <p:nvPr/>
          </p:nvSpPr>
          <p:spPr>
            <a:xfrm>
              <a:off x="4857750" y="1493575"/>
              <a:ext cx="1570400" cy="1490950"/>
            </a:xfrm>
            <a:custGeom>
              <a:avLst/>
              <a:gdLst/>
              <a:ahLst/>
              <a:cxnLst/>
              <a:rect l="l" t="t" r="r" b="b"/>
              <a:pathLst>
                <a:path w="62816" h="59638" extrusionOk="0">
                  <a:moveTo>
                    <a:pt x="31396" y="0"/>
                  </a:moveTo>
                  <a:cubicBezTo>
                    <a:pt x="29288" y="0"/>
                    <a:pt x="27327" y="1128"/>
                    <a:pt x="26298" y="2991"/>
                  </a:cubicBezTo>
                  <a:lnTo>
                    <a:pt x="19190" y="15539"/>
                  </a:lnTo>
                  <a:lnTo>
                    <a:pt x="5049" y="18407"/>
                  </a:lnTo>
                  <a:cubicBezTo>
                    <a:pt x="2990" y="18823"/>
                    <a:pt x="1299" y="20343"/>
                    <a:pt x="637" y="22352"/>
                  </a:cubicBezTo>
                  <a:cubicBezTo>
                    <a:pt x="0" y="24362"/>
                    <a:pt x="466" y="26568"/>
                    <a:pt x="1912" y="28137"/>
                  </a:cubicBezTo>
                  <a:lnTo>
                    <a:pt x="11642" y="38773"/>
                  </a:lnTo>
                  <a:lnTo>
                    <a:pt x="10000" y="53086"/>
                  </a:lnTo>
                  <a:cubicBezTo>
                    <a:pt x="9779" y="55194"/>
                    <a:pt x="10686" y="57277"/>
                    <a:pt x="12401" y="58503"/>
                  </a:cubicBezTo>
                  <a:cubicBezTo>
                    <a:pt x="13428" y="59251"/>
                    <a:pt x="14640" y="59631"/>
                    <a:pt x="15862" y="59631"/>
                  </a:cubicBezTo>
                  <a:cubicBezTo>
                    <a:pt x="16682" y="59631"/>
                    <a:pt x="17506" y="59460"/>
                    <a:pt x="18284" y="59116"/>
                  </a:cubicBezTo>
                  <a:lnTo>
                    <a:pt x="31396" y="53111"/>
                  </a:lnTo>
                  <a:lnTo>
                    <a:pt x="44532" y="59116"/>
                  </a:lnTo>
                  <a:cubicBezTo>
                    <a:pt x="44561" y="59130"/>
                    <a:pt x="45576" y="59637"/>
                    <a:pt x="46991" y="59637"/>
                  </a:cubicBezTo>
                  <a:cubicBezTo>
                    <a:pt x="48000" y="59637"/>
                    <a:pt x="49211" y="59380"/>
                    <a:pt x="50415" y="58503"/>
                  </a:cubicBezTo>
                  <a:cubicBezTo>
                    <a:pt x="52130" y="57277"/>
                    <a:pt x="53037" y="55194"/>
                    <a:pt x="52792" y="53086"/>
                  </a:cubicBezTo>
                  <a:lnTo>
                    <a:pt x="51174" y="38773"/>
                  </a:lnTo>
                  <a:lnTo>
                    <a:pt x="60904" y="28137"/>
                  </a:lnTo>
                  <a:cubicBezTo>
                    <a:pt x="62350" y="26568"/>
                    <a:pt x="62816" y="24362"/>
                    <a:pt x="62179" y="22352"/>
                  </a:cubicBezTo>
                  <a:cubicBezTo>
                    <a:pt x="61517" y="20343"/>
                    <a:pt x="59826" y="18823"/>
                    <a:pt x="57743" y="18407"/>
                  </a:cubicBezTo>
                  <a:lnTo>
                    <a:pt x="43626" y="15539"/>
                  </a:lnTo>
                  <a:lnTo>
                    <a:pt x="36518" y="2991"/>
                  </a:lnTo>
                  <a:cubicBezTo>
                    <a:pt x="35489" y="1152"/>
                    <a:pt x="33528" y="0"/>
                    <a:pt x="31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3"/>
            <p:cNvSpPr/>
            <p:nvPr/>
          </p:nvSpPr>
          <p:spPr>
            <a:xfrm>
              <a:off x="2607225" y="380875"/>
              <a:ext cx="2395750" cy="2275600"/>
            </a:xfrm>
            <a:custGeom>
              <a:avLst/>
              <a:gdLst/>
              <a:ahLst/>
              <a:cxnLst/>
              <a:rect l="l" t="t" r="r" b="b"/>
              <a:pathLst>
                <a:path w="95830" h="91024" extrusionOk="0">
                  <a:moveTo>
                    <a:pt x="47915" y="1"/>
                  </a:moveTo>
                  <a:cubicBezTo>
                    <a:pt x="45709" y="1"/>
                    <a:pt x="43650" y="1201"/>
                    <a:pt x="42572" y="3113"/>
                  </a:cubicBezTo>
                  <a:lnTo>
                    <a:pt x="30097" y="25171"/>
                  </a:lnTo>
                  <a:lnTo>
                    <a:pt x="5270" y="30220"/>
                  </a:lnTo>
                  <a:cubicBezTo>
                    <a:pt x="3113" y="30661"/>
                    <a:pt x="1348" y="32230"/>
                    <a:pt x="687" y="34313"/>
                  </a:cubicBezTo>
                  <a:cubicBezTo>
                    <a:pt x="0" y="36421"/>
                    <a:pt x="490" y="38724"/>
                    <a:pt x="1985" y="40366"/>
                  </a:cubicBezTo>
                  <a:lnTo>
                    <a:pt x="19093" y="59018"/>
                  </a:lnTo>
                  <a:lnTo>
                    <a:pt x="16225" y="84188"/>
                  </a:lnTo>
                  <a:cubicBezTo>
                    <a:pt x="15980" y="86394"/>
                    <a:pt x="16936" y="88551"/>
                    <a:pt x="18725" y="89850"/>
                  </a:cubicBezTo>
                  <a:cubicBezTo>
                    <a:pt x="19791" y="90623"/>
                    <a:pt x="21048" y="91023"/>
                    <a:pt x="22315" y="91023"/>
                  </a:cubicBezTo>
                  <a:cubicBezTo>
                    <a:pt x="23175" y="91023"/>
                    <a:pt x="24040" y="90839"/>
                    <a:pt x="24852" y="90462"/>
                  </a:cubicBezTo>
                  <a:lnTo>
                    <a:pt x="47915" y="79948"/>
                  </a:lnTo>
                  <a:lnTo>
                    <a:pt x="70953" y="90462"/>
                  </a:lnTo>
                  <a:cubicBezTo>
                    <a:pt x="70996" y="90477"/>
                    <a:pt x="72071" y="91016"/>
                    <a:pt x="73562" y="91016"/>
                  </a:cubicBezTo>
                  <a:cubicBezTo>
                    <a:pt x="74609" y="91016"/>
                    <a:pt x="75861" y="90750"/>
                    <a:pt x="77105" y="89850"/>
                  </a:cubicBezTo>
                  <a:cubicBezTo>
                    <a:pt x="78894" y="88551"/>
                    <a:pt x="79825" y="86394"/>
                    <a:pt x="79580" y="84188"/>
                  </a:cubicBezTo>
                  <a:lnTo>
                    <a:pt x="76713" y="59018"/>
                  </a:lnTo>
                  <a:lnTo>
                    <a:pt x="93820" y="40366"/>
                  </a:lnTo>
                  <a:cubicBezTo>
                    <a:pt x="95315" y="38724"/>
                    <a:pt x="95830" y="36421"/>
                    <a:pt x="95143" y="34313"/>
                  </a:cubicBezTo>
                  <a:cubicBezTo>
                    <a:pt x="94457" y="32230"/>
                    <a:pt x="92692" y="30661"/>
                    <a:pt x="90536" y="30220"/>
                  </a:cubicBezTo>
                  <a:lnTo>
                    <a:pt x="65708" y="25171"/>
                  </a:lnTo>
                  <a:lnTo>
                    <a:pt x="53233" y="3113"/>
                  </a:lnTo>
                  <a:cubicBezTo>
                    <a:pt x="52155" y="1201"/>
                    <a:pt x="50121" y="1"/>
                    <a:pt x="479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3"/>
            <p:cNvSpPr/>
            <p:nvPr/>
          </p:nvSpPr>
          <p:spPr>
            <a:xfrm>
              <a:off x="1181425" y="1493575"/>
              <a:ext cx="1571025" cy="1490950"/>
            </a:xfrm>
            <a:custGeom>
              <a:avLst/>
              <a:gdLst/>
              <a:ahLst/>
              <a:cxnLst/>
              <a:rect l="l" t="t" r="r" b="b"/>
              <a:pathLst>
                <a:path w="62841" h="59638" extrusionOk="0">
                  <a:moveTo>
                    <a:pt x="31421" y="0"/>
                  </a:moveTo>
                  <a:cubicBezTo>
                    <a:pt x="29313" y="0"/>
                    <a:pt x="27352" y="1128"/>
                    <a:pt x="26298" y="2991"/>
                  </a:cubicBezTo>
                  <a:lnTo>
                    <a:pt x="19215" y="15539"/>
                  </a:lnTo>
                  <a:lnTo>
                    <a:pt x="5074" y="18407"/>
                  </a:lnTo>
                  <a:cubicBezTo>
                    <a:pt x="2990" y="18823"/>
                    <a:pt x="1299" y="20343"/>
                    <a:pt x="662" y="22352"/>
                  </a:cubicBezTo>
                  <a:cubicBezTo>
                    <a:pt x="0" y="24362"/>
                    <a:pt x="491" y="26568"/>
                    <a:pt x="1912" y="28137"/>
                  </a:cubicBezTo>
                  <a:lnTo>
                    <a:pt x="11667" y="38773"/>
                  </a:lnTo>
                  <a:lnTo>
                    <a:pt x="10024" y="53086"/>
                  </a:lnTo>
                  <a:cubicBezTo>
                    <a:pt x="9779" y="55194"/>
                    <a:pt x="10686" y="57277"/>
                    <a:pt x="12402" y="58503"/>
                  </a:cubicBezTo>
                  <a:cubicBezTo>
                    <a:pt x="13429" y="59251"/>
                    <a:pt x="14649" y="59631"/>
                    <a:pt x="15878" y="59631"/>
                  </a:cubicBezTo>
                  <a:cubicBezTo>
                    <a:pt x="16703" y="59631"/>
                    <a:pt x="17531" y="59460"/>
                    <a:pt x="18308" y="59116"/>
                  </a:cubicBezTo>
                  <a:lnTo>
                    <a:pt x="31421" y="53111"/>
                  </a:lnTo>
                  <a:lnTo>
                    <a:pt x="44533" y="59116"/>
                  </a:lnTo>
                  <a:cubicBezTo>
                    <a:pt x="44576" y="59130"/>
                    <a:pt x="45597" y="59637"/>
                    <a:pt x="47014" y="59637"/>
                  </a:cubicBezTo>
                  <a:cubicBezTo>
                    <a:pt x="48025" y="59637"/>
                    <a:pt x="49236" y="59380"/>
                    <a:pt x="50439" y="58503"/>
                  </a:cubicBezTo>
                  <a:cubicBezTo>
                    <a:pt x="52155" y="57277"/>
                    <a:pt x="53062" y="55194"/>
                    <a:pt x="52817" y="53086"/>
                  </a:cubicBezTo>
                  <a:lnTo>
                    <a:pt x="51175" y="38773"/>
                  </a:lnTo>
                  <a:lnTo>
                    <a:pt x="60929" y="28137"/>
                  </a:lnTo>
                  <a:cubicBezTo>
                    <a:pt x="62351" y="26568"/>
                    <a:pt x="62841" y="24362"/>
                    <a:pt x="62179" y="22352"/>
                  </a:cubicBezTo>
                  <a:cubicBezTo>
                    <a:pt x="61517" y="20343"/>
                    <a:pt x="59826" y="18823"/>
                    <a:pt x="57768" y="18407"/>
                  </a:cubicBezTo>
                  <a:lnTo>
                    <a:pt x="43626" y="15539"/>
                  </a:lnTo>
                  <a:lnTo>
                    <a:pt x="36543" y="2991"/>
                  </a:lnTo>
                  <a:cubicBezTo>
                    <a:pt x="35489" y="1128"/>
                    <a:pt x="33528" y="0"/>
                    <a:pt x="31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5" name="Google Shape;2335;p73"/>
          <p:cNvGrpSpPr/>
          <p:nvPr/>
        </p:nvGrpSpPr>
        <p:grpSpPr>
          <a:xfrm>
            <a:off x="761768" y="1626514"/>
            <a:ext cx="523881" cy="523881"/>
            <a:chOff x="1190625" y="238125"/>
            <a:chExt cx="5228350" cy="5228350"/>
          </a:xfrm>
        </p:grpSpPr>
        <p:sp>
          <p:nvSpPr>
            <p:cNvPr id="2336" name="Google Shape;2336;p73"/>
            <p:cNvSpPr/>
            <p:nvPr/>
          </p:nvSpPr>
          <p:spPr>
            <a:xfrm>
              <a:off x="1526375" y="573875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39950" y="1"/>
                  </a:moveTo>
                  <a:cubicBezTo>
                    <a:pt x="23260" y="9388"/>
                    <a:pt x="9388" y="23260"/>
                    <a:pt x="1" y="39950"/>
                  </a:cubicBezTo>
                  <a:lnTo>
                    <a:pt x="39950" y="39950"/>
                  </a:lnTo>
                  <a:lnTo>
                    <a:pt x="399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3"/>
            <p:cNvSpPr/>
            <p:nvPr/>
          </p:nvSpPr>
          <p:spPr>
            <a:xfrm>
              <a:off x="5085050" y="573875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lnTo>
                    <a:pt x="1" y="39950"/>
                  </a:lnTo>
                  <a:lnTo>
                    <a:pt x="39950" y="39950"/>
                  </a:lnTo>
                  <a:cubicBezTo>
                    <a:pt x="30539" y="23260"/>
                    <a:pt x="16667" y="938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3"/>
            <p:cNvSpPr/>
            <p:nvPr/>
          </p:nvSpPr>
          <p:spPr>
            <a:xfrm>
              <a:off x="1526375" y="4132550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cubicBezTo>
                    <a:pt x="9388" y="16667"/>
                    <a:pt x="23260" y="30539"/>
                    <a:pt x="39950" y="39950"/>
                  </a:cubicBezTo>
                  <a:lnTo>
                    <a:pt x="399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3"/>
            <p:cNvSpPr/>
            <p:nvPr/>
          </p:nvSpPr>
          <p:spPr>
            <a:xfrm>
              <a:off x="5085050" y="4132550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lnTo>
                    <a:pt x="1" y="39950"/>
                  </a:lnTo>
                  <a:cubicBezTo>
                    <a:pt x="16667" y="30539"/>
                    <a:pt x="30539" y="16667"/>
                    <a:pt x="399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3"/>
            <p:cNvSpPr/>
            <p:nvPr/>
          </p:nvSpPr>
          <p:spPr>
            <a:xfrm>
              <a:off x="1190625" y="2381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104576" y="19693"/>
                  </a:moveTo>
                  <a:cubicBezTo>
                    <a:pt x="106141" y="19693"/>
                    <a:pt x="107704" y="20293"/>
                    <a:pt x="108892" y="21494"/>
                  </a:cubicBezTo>
                  <a:lnTo>
                    <a:pt x="122029" y="34606"/>
                  </a:lnTo>
                  <a:cubicBezTo>
                    <a:pt x="124431" y="37008"/>
                    <a:pt x="124431" y="40881"/>
                    <a:pt x="122029" y="43282"/>
                  </a:cubicBezTo>
                  <a:cubicBezTo>
                    <a:pt x="120828" y="44459"/>
                    <a:pt x="119260" y="45072"/>
                    <a:pt x="117691" y="45072"/>
                  </a:cubicBezTo>
                  <a:cubicBezTo>
                    <a:pt x="116123" y="45072"/>
                    <a:pt x="114554" y="44483"/>
                    <a:pt x="113353" y="43282"/>
                  </a:cubicBezTo>
                  <a:lnTo>
                    <a:pt x="104579" y="34484"/>
                  </a:lnTo>
                  <a:lnTo>
                    <a:pt x="95780" y="43282"/>
                  </a:lnTo>
                  <a:cubicBezTo>
                    <a:pt x="94579" y="44471"/>
                    <a:pt x="93011" y="45066"/>
                    <a:pt x="91442" y="45066"/>
                  </a:cubicBezTo>
                  <a:cubicBezTo>
                    <a:pt x="89874" y="45066"/>
                    <a:pt x="88305" y="44471"/>
                    <a:pt x="87104" y="43282"/>
                  </a:cubicBezTo>
                  <a:cubicBezTo>
                    <a:pt x="84727" y="40881"/>
                    <a:pt x="84727" y="37008"/>
                    <a:pt x="87104" y="34606"/>
                  </a:cubicBezTo>
                  <a:lnTo>
                    <a:pt x="100241" y="21494"/>
                  </a:lnTo>
                  <a:cubicBezTo>
                    <a:pt x="101442" y="20293"/>
                    <a:pt x="103010" y="19693"/>
                    <a:pt x="104576" y="19693"/>
                  </a:cubicBezTo>
                  <a:close/>
                  <a:moveTo>
                    <a:pt x="38944" y="85321"/>
                  </a:moveTo>
                  <a:cubicBezTo>
                    <a:pt x="40513" y="85321"/>
                    <a:pt x="42082" y="85916"/>
                    <a:pt x="43282" y="87104"/>
                  </a:cubicBezTo>
                  <a:cubicBezTo>
                    <a:pt x="45660" y="89506"/>
                    <a:pt x="45660" y="93378"/>
                    <a:pt x="43282" y="95780"/>
                  </a:cubicBezTo>
                  <a:lnTo>
                    <a:pt x="34484" y="104579"/>
                  </a:lnTo>
                  <a:lnTo>
                    <a:pt x="43282" y="113353"/>
                  </a:lnTo>
                  <a:cubicBezTo>
                    <a:pt x="45660" y="115755"/>
                    <a:pt x="45660" y="119627"/>
                    <a:pt x="43282" y="122029"/>
                  </a:cubicBezTo>
                  <a:cubicBezTo>
                    <a:pt x="42082" y="123230"/>
                    <a:pt x="40513" y="123818"/>
                    <a:pt x="38944" y="123818"/>
                  </a:cubicBezTo>
                  <a:cubicBezTo>
                    <a:pt x="37376" y="123818"/>
                    <a:pt x="35807" y="123230"/>
                    <a:pt x="34606" y="122029"/>
                  </a:cubicBezTo>
                  <a:lnTo>
                    <a:pt x="21494" y="108892"/>
                  </a:lnTo>
                  <a:cubicBezTo>
                    <a:pt x="19092" y="106515"/>
                    <a:pt x="19092" y="102643"/>
                    <a:pt x="21494" y="100241"/>
                  </a:cubicBezTo>
                  <a:lnTo>
                    <a:pt x="34606" y="87104"/>
                  </a:lnTo>
                  <a:cubicBezTo>
                    <a:pt x="35807" y="85916"/>
                    <a:pt x="37376" y="85321"/>
                    <a:pt x="38944" y="85321"/>
                  </a:cubicBezTo>
                  <a:close/>
                  <a:moveTo>
                    <a:pt x="170201" y="85321"/>
                  </a:moveTo>
                  <a:cubicBezTo>
                    <a:pt x="171770" y="85321"/>
                    <a:pt x="173338" y="85916"/>
                    <a:pt x="174527" y="87104"/>
                  </a:cubicBezTo>
                  <a:lnTo>
                    <a:pt x="187664" y="100241"/>
                  </a:lnTo>
                  <a:cubicBezTo>
                    <a:pt x="190041" y="102643"/>
                    <a:pt x="190041" y="106515"/>
                    <a:pt x="187664" y="108892"/>
                  </a:cubicBezTo>
                  <a:lnTo>
                    <a:pt x="174527" y="122029"/>
                  </a:lnTo>
                  <a:cubicBezTo>
                    <a:pt x="173326" y="123230"/>
                    <a:pt x="171757" y="123818"/>
                    <a:pt x="170189" y="123818"/>
                  </a:cubicBezTo>
                  <a:cubicBezTo>
                    <a:pt x="168620" y="123818"/>
                    <a:pt x="167052" y="123230"/>
                    <a:pt x="165875" y="122029"/>
                  </a:cubicBezTo>
                  <a:cubicBezTo>
                    <a:pt x="163474" y="119627"/>
                    <a:pt x="163474" y="115755"/>
                    <a:pt x="165875" y="113353"/>
                  </a:cubicBezTo>
                  <a:lnTo>
                    <a:pt x="174650" y="104579"/>
                  </a:lnTo>
                  <a:lnTo>
                    <a:pt x="165875" y="95780"/>
                  </a:lnTo>
                  <a:cubicBezTo>
                    <a:pt x="163474" y="93378"/>
                    <a:pt x="163474" y="89506"/>
                    <a:pt x="165875" y="87104"/>
                  </a:cubicBezTo>
                  <a:cubicBezTo>
                    <a:pt x="167064" y="85916"/>
                    <a:pt x="168633" y="85321"/>
                    <a:pt x="170201" y="85321"/>
                  </a:cubicBezTo>
                  <a:close/>
                  <a:moveTo>
                    <a:pt x="117691" y="164074"/>
                  </a:moveTo>
                  <a:cubicBezTo>
                    <a:pt x="119260" y="164074"/>
                    <a:pt x="120828" y="164674"/>
                    <a:pt x="122029" y="165875"/>
                  </a:cubicBezTo>
                  <a:cubicBezTo>
                    <a:pt x="124431" y="168253"/>
                    <a:pt x="124431" y="172150"/>
                    <a:pt x="122029" y="174527"/>
                  </a:cubicBezTo>
                  <a:lnTo>
                    <a:pt x="108892" y="187664"/>
                  </a:lnTo>
                  <a:cubicBezTo>
                    <a:pt x="107716" y="188865"/>
                    <a:pt x="106147" y="189453"/>
                    <a:pt x="104579" y="189453"/>
                  </a:cubicBezTo>
                  <a:cubicBezTo>
                    <a:pt x="103010" y="189453"/>
                    <a:pt x="101442" y="188865"/>
                    <a:pt x="100241" y="187664"/>
                  </a:cubicBezTo>
                  <a:lnTo>
                    <a:pt x="87104" y="174527"/>
                  </a:lnTo>
                  <a:cubicBezTo>
                    <a:pt x="84727" y="172150"/>
                    <a:pt x="84727" y="168253"/>
                    <a:pt x="87104" y="165875"/>
                  </a:cubicBezTo>
                  <a:cubicBezTo>
                    <a:pt x="88305" y="164674"/>
                    <a:pt x="89874" y="164074"/>
                    <a:pt x="91442" y="164074"/>
                  </a:cubicBezTo>
                  <a:cubicBezTo>
                    <a:pt x="93011" y="164074"/>
                    <a:pt x="94579" y="164674"/>
                    <a:pt x="95780" y="165875"/>
                  </a:cubicBezTo>
                  <a:lnTo>
                    <a:pt x="104579" y="174650"/>
                  </a:lnTo>
                  <a:lnTo>
                    <a:pt x="113353" y="165875"/>
                  </a:lnTo>
                  <a:cubicBezTo>
                    <a:pt x="114554" y="164674"/>
                    <a:pt x="116123" y="164074"/>
                    <a:pt x="117691" y="164074"/>
                  </a:cubicBezTo>
                  <a:close/>
                  <a:moveTo>
                    <a:pt x="104579" y="0"/>
                  </a:moveTo>
                  <a:cubicBezTo>
                    <a:pt x="92619" y="0"/>
                    <a:pt x="80903" y="2010"/>
                    <a:pt x="69703" y="5956"/>
                  </a:cubicBezTo>
                  <a:cubicBezTo>
                    <a:pt x="67277" y="6838"/>
                    <a:pt x="65634" y="9142"/>
                    <a:pt x="65634" y="11740"/>
                  </a:cubicBezTo>
                  <a:lnTo>
                    <a:pt x="65634" y="55341"/>
                  </a:lnTo>
                  <a:cubicBezTo>
                    <a:pt x="65634" y="58061"/>
                    <a:pt x="64532" y="60708"/>
                    <a:pt x="62620" y="62620"/>
                  </a:cubicBezTo>
                  <a:cubicBezTo>
                    <a:pt x="60684" y="64556"/>
                    <a:pt x="58086" y="65634"/>
                    <a:pt x="55341" y="65634"/>
                  </a:cubicBezTo>
                  <a:lnTo>
                    <a:pt x="11740" y="65634"/>
                  </a:lnTo>
                  <a:cubicBezTo>
                    <a:pt x="9142" y="65634"/>
                    <a:pt x="6838" y="67277"/>
                    <a:pt x="5956" y="69703"/>
                  </a:cubicBezTo>
                  <a:cubicBezTo>
                    <a:pt x="2010" y="80879"/>
                    <a:pt x="0" y="92619"/>
                    <a:pt x="0" y="104579"/>
                  </a:cubicBezTo>
                  <a:cubicBezTo>
                    <a:pt x="0" y="116515"/>
                    <a:pt x="2010" y="128254"/>
                    <a:pt x="5956" y="139430"/>
                  </a:cubicBezTo>
                  <a:cubicBezTo>
                    <a:pt x="6838" y="141881"/>
                    <a:pt x="9142" y="143523"/>
                    <a:pt x="11740" y="143523"/>
                  </a:cubicBezTo>
                  <a:lnTo>
                    <a:pt x="55341" y="143523"/>
                  </a:lnTo>
                  <a:cubicBezTo>
                    <a:pt x="58086" y="143523"/>
                    <a:pt x="60684" y="144577"/>
                    <a:pt x="62620" y="146513"/>
                  </a:cubicBezTo>
                  <a:cubicBezTo>
                    <a:pt x="64532" y="148425"/>
                    <a:pt x="65634" y="151097"/>
                    <a:pt x="65634" y="153793"/>
                  </a:cubicBezTo>
                  <a:lnTo>
                    <a:pt x="65634" y="197394"/>
                  </a:lnTo>
                  <a:cubicBezTo>
                    <a:pt x="65634" y="199992"/>
                    <a:pt x="67277" y="202320"/>
                    <a:pt x="69703" y="203178"/>
                  </a:cubicBezTo>
                  <a:cubicBezTo>
                    <a:pt x="80903" y="207124"/>
                    <a:pt x="92619" y="209133"/>
                    <a:pt x="104579" y="209133"/>
                  </a:cubicBezTo>
                  <a:cubicBezTo>
                    <a:pt x="116515" y="209133"/>
                    <a:pt x="128254" y="207124"/>
                    <a:pt x="139430" y="203178"/>
                  </a:cubicBezTo>
                  <a:cubicBezTo>
                    <a:pt x="141881" y="202320"/>
                    <a:pt x="143523" y="199992"/>
                    <a:pt x="143523" y="197394"/>
                  </a:cubicBezTo>
                  <a:lnTo>
                    <a:pt x="143523" y="153793"/>
                  </a:lnTo>
                  <a:cubicBezTo>
                    <a:pt x="143523" y="151097"/>
                    <a:pt x="144602" y="148425"/>
                    <a:pt x="146513" y="146513"/>
                  </a:cubicBezTo>
                  <a:cubicBezTo>
                    <a:pt x="148474" y="144577"/>
                    <a:pt x="151048" y="143523"/>
                    <a:pt x="153793" y="143523"/>
                  </a:cubicBezTo>
                  <a:lnTo>
                    <a:pt x="197394" y="143523"/>
                  </a:lnTo>
                  <a:cubicBezTo>
                    <a:pt x="199992" y="143523"/>
                    <a:pt x="202320" y="141881"/>
                    <a:pt x="203178" y="139430"/>
                  </a:cubicBezTo>
                  <a:cubicBezTo>
                    <a:pt x="207124" y="128254"/>
                    <a:pt x="209133" y="116515"/>
                    <a:pt x="209133" y="104579"/>
                  </a:cubicBezTo>
                  <a:cubicBezTo>
                    <a:pt x="209133" y="92619"/>
                    <a:pt x="207124" y="80879"/>
                    <a:pt x="203178" y="69703"/>
                  </a:cubicBezTo>
                  <a:cubicBezTo>
                    <a:pt x="202320" y="67277"/>
                    <a:pt x="199992" y="65634"/>
                    <a:pt x="197394" y="65634"/>
                  </a:cubicBezTo>
                  <a:lnTo>
                    <a:pt x="153793" y="65634"/>
                  </a:lnTo>
                  <a:cubicBezTo>
                    <a:pt x="151048" y="65634"/>
                    <a:pt x="148474" y="64556"/>
                    <a:pt x="146513" y="62620"/>
                  </a:cubicBezTo>
                  <a:cubicBezTo>
                    <a:pt x="144602" y="60708"/>
                    <a:pt x="143523" y="58061"/>
                    <a:pt x="143523" y="55341"/>
                  </a:cubicBezTo>
                  <a:lnTo>
                    <a:pt x="143523" y="11740"/>
                  </a:lnTo>
                  <a:cubicBezTo>
                    <a:pt x="143523" y="9142"/>
                    <a:pt x="141881" y="6838"/>
                    <a:pt x="139430" y="5956"/>
                  </a:cubicBezTo>
                  <a:cubicBezTo>
                    <a:pt x="128254" y="2010"/>
                    <a:pt x="116515" y="0"/>
                    <a:pt x="1045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1" name="Google Shape;2341;p73"/>
          <p:cNvGrpSpPr/>
          <p:nvPr/>
        </p:nvGrpSpPr>
        <p:grpSpPr>
          <a:xfrm>
            <a:off x="529417" y="1198013"/>
            <a:ext cx="5636925" cy="3434639"/>
            <a:chOff x="529417" y="1198013"/>
            <a:chExt cx="5636925" cy="3434639"/>
          </a:xfrm>
        </p:grpSpPr>
        <p:grpSp>
          <p:nvGrpSpPr>
            <p:cNvPr id="2342" name="Google Shape;2342;p73"/>
            <p:cNvGrpSpPr/>
            <p:nvPr/>
          </p:nvGrpSpPr>
          <p:grpSpPr>
            <a:xfrm>
              <a:off x="5621195" y="4125751"/>
              <a:ext cx="545147" cy="506901"/>
              <a:chOff x="4818730" y="3307263"/>
              <a:chExt cx="1827512" cy="1699300"/>
            </a:xfrm>
          </p:grpSpPr>
          <p:sp>
            <p:nvSpPr>
              <p:cNvPr id="2343" name="Google Shape;2343;p7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7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7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7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7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7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7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7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7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7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7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7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7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7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7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7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7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7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7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7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7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7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7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7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7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8" name="Google Shape;2368;p73"/>
            <p:cNvGrpSpPr/>
            <p:nvPr/>
          </p:nvGrpSpPr>
          <p:grpSpPr>
            <a:xfrm>
              <a:off x="529417" y="1198013"/>
              <a:ext cx="5205525" cy="2404525"/>
              <a:chOff x="529417" y="1198013"/>
              <a:chExt cx="5205525" cy="2404525"/>
            </a:xfrm>
          </p:grpSpPr>
          <p:grpSp>
            <p:nvGrpSpPr>
              <p:cNvPr id="2369" name="Google Shape;2369;p73"/>
              <p:cNvGrpSpPr/>
              <p:nvPr/>
            </p:nvGrpSpPr>
            <p:grpSpPr>
              <a:xfrm rot="-7546048">
                <a:off x="769559" y="2642418"/>
                <a:ext cx="161701" cy="641985"/>
                <a:chOff x="7004550" y="3676293"/>
                <a:chExt cx="161700" cy="641982"/>
              </a:xfrm>
            </p:grpSpPr>
            <p:sp>
              <p:nvSpPr>
                <p:cNvPr id="2370" name="Google Shape;2370;p73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73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73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373;p73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4" name="Google Shape;2374;p73"/>
              <p:cNvSpPr/>
              <p:nvPr/>
            </p:nvSpPr>
            <p:spPr>
              <a:xfrm>
                <a:off x="3757600" y="26554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73"/>
              <p:cNvSpPr/>
              <p:nvPr/>
            </p:nvSpPr>
            <p:spPr>
              <a:xfrm>
                <a:off x="5545342" y="2345214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6" name="Google Shape;2376;p73"/>
              <p:cNvSpPr/>
              <p:nvPr/>
            </p:nvSpPr>
            <p:spPr>
              <a:xfrm>
                <a:off x="2150300" y="2796738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73"/>
              <p:cNvSpPr/>
              <p:nvPr/>
            </p:nvSpPr>
            <p:spPr>
              <a:xfrm>
                <a:off x="3386525" y="3461238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73"/>
              <p:cNvSpPr/>
              <p:nvPr/>
            </p:nvSpPr>
            <p:spPr>
              <a:xfrm>
                <a:off x="4685963" y="1198013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69"/>
          <p:cNvSpPr txBox="1">
            <a:spLocks noGrp="1"/>
          </p:cNvSpPr>
          <p:nvPr>
            <p:ph type="title" idx="2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2" name="Google Shape;2082;p69"/>
          <p:cNvSpPr txBox="1">
            <a:spLocks noGrp="1"/>
          </p:cNvSpPr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Identifikasi Usaha</a:t>
            </a:r>
            <a:endParaRPr dirty="0"/>
          </a:p>
        </p:txBody>
      </p:sp>
      <p:grpSp>
        <p:nvGrpSpPr>
          <p:cNvPr id="2084" name="Google Shape;2084;p69"/>
          <p:cNvGrpSpPr/>
          <p:nvPr/>
        </p:nvGrpSpPr>
        <p:grpSpPr>
          <a:xfrm>
            <a:off x="481106" y="704566"/>
            <a:ext cx="2628806" cy="2171047"/>
            <a:chOff x="490650" y="876049"/>
            <a:chExt cx="2400078" cy="1982149"/>
          </a:xfrm>
        </p:grpSpPr>
        <p:sp>
          <p:nvSpPr>
            <p:cNvPr id="2085" name="Google Shape;2085;p69"/>
            <p:cNvSpPr/>
            <p:nvPr/>
          </p:nvSpPr>
          <p:spPr>
            <a:xfrm>
              <a:off x="490650" y="2417175"/>
              <a:ext cx="2400078" cy="441023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9"/>
            <p:cNvSpPr/>
            <p:nvPr/>
          </p:nvSpPr>
          <p:spPr>
            <a:xfrm flipH="1">
              <a:off x="601217" y="876049"/>
              <a:ext cx="2233428" cy="1889838"/>
            </a:xfrm>
            <a:custGeom>
              <a:avLst/>
              <a:gdLst/>
              <a:ahLst/>
              <a:cxnLst/>
              <a:rect l="l" t="t" r="r" b="b"/>
              <a:pathLst>
                <a:path w="84744" h="71707" extrusionOk="0">
                  <a:moveTo>
                    <a:pt x="61662" y="1"/>
                  </a:moveTo>
                  <a:cubicBezTo>
                    <a:pt x="58390" y="1"/>
                    <a:pt x="55233" y="527"/>
                    <a:pt x="52585" y="1351"/>
                  </a:cubicBezTo>
                  <a:cubicBezTo>
                    <a:pt x="41704" y="4725"/>
                    <a:pt x="34500" y="19588"/>
                    <a:pt x="28269" y="27916"/>
                  </a:cubicBezTo>
                  <a:cubicBezTo>
                    <a:pt x="22007" y="36245"/>
                    <a:pt x="16293" y="30257"/>
                    <a:pt x="8147" y="39862"/>
                  </a:cubicBezTo>
                  <a:cubicBezTo>
                    <a:pt x="1" y="49467"/>
                    <a:pt x="5806" y="60531"/>
                    <a:pt x="11946" y="64543"/>
                  </a:cubicBezTo>
                  <a:cubicBezTo>
                    <a:pt x="20022" y="69805"/>
                    <a:pt x="31485" y="71707"/>
                    <a:pt x="42295" y="71707"/>
                  </a:cubicBezTo>
                  <a:cubicBezTo>
                    <a:pt x="54838" y="71707"/>
                    <a:pt x="66501" y="69147"/>
                    <a:pt x="70975" y="66306"/>
                  </a:cubicBezTo>
                  <a:cubicBezTo>
                    <a:pt x="79303" y="61017"/>
                    <a:pt x="84744" y="44421"/>
                    <a:pt x="83771" y="21989"/>
                  </a:cubicBezTo>
                  <a:cubicBezTo>
                    <a:pt x="83059" y="5054"/>
                    <a:pt x="71802" y="1"/>
                    <a:pt x="61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9"/>
            <p:cNvSpPr/>
            <p:nvPr/>
          </p:nvSpPr>
          <p:spPr>
            <a:xfrm flipH="1">
              <a:off x="623666" y="1644569"/>
              <a:ext cx="1813672" cy="1120773"/>
            </a:xfrm>
            <a:custGeom>
              <a:avLst/>
              <a:gdLst/>
              <a:ahLst/>
              <a:cxnLst/>
              <a:rect l="l" t="t" r="r" b="b"/>
              <a:pathLst>
                <a:path w="68817" h="42526" extrusionOk="0">
                  <a:moveTo>
                    <a:pt x="68817" y="1"/>
                  </a:moveTo>
                  <a:lnTo>
                    <a:pt x="68817" y="1"/>
                  </a:lnTo>
                  <a:cubicBezTo>
                    <a:pt x="57175" y="14043"/>
                    <a:pt x="42707" y="22797"/>
                    <a:pt x="21582" y="24864"/>
                  </a:cubicBezTo>
                  <a:cubicBezTo>
                    <a:pt x="12463" y="25776"/>
                    <a:pt x="2585" y="27691"/>
                    <a:pt x="1" y="37174"/>
                  </a:cubicBezTo>
                  <a:cubicBezTo>
                    <a:pt x="7752" y="41070"/>
                    <a:pt x="17729" y="42525"/>
                    <a:pt x="27208" y="42525"/>
                  </a:cubicBezTo>
                  <a:cubicBezTo>
                    <a:pt x="39771" y="42525"/>
                    <a:pt x="51459" y="39968"/>
                    <a:pt x="55929" y="37144"/>
                  </a:cubicBezTo>
                  <a:cubicBezTo>
                    <a:pt x="63346" y="32433"/>
                    <a:pt x="68482" y="18755"/>
                    <a:pt x="68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9"/>
            <p:cNvSpPr/>
            <p:nvPr/>
          </p:nvSpPr>
          <p:spPr>
            <a:xfrm flipH="1">
              <a:off x="733407" y="1374182"/>
              <a:ext cx="1724750" cy="610092"/>
            </a:xfrm>
            <a:custGeom>
              <a:avLst/>
              <a:gdLst/>
              <a:ahLst/>
              <a:cxnLst/>
              <a:rect l="l" t="t" r="r" b="b"/>
              <a:pathLst>
                <a:path w="65443" h="23149" extrusionOk="0">
                  <a:moveTo>
                    <a:pt x="47018" y="0"/>
                  </a:moveTo>
                  <a:cubicBezTo>
                    <a:pt x="39165" y="0"/>
                    <a:pt x="30221" y="2281"/>
                    <a:pt x="22372" y="9592"/>
                  </a:cubicBezTo>
                  <a:cubicBezTo>
                    <a:pt x="19423" y="12297"/>
                    <a:pt x="16870" y="15489"/>
                    <a:pt x="12037" y="16856"/>
                  </a:cubicBezTo>
                  <a:cubicBezTo>
                    <a:pt x="5745" y="18619"/>
                    <a:pt x="1520" y="18711"/>
                    <a:pt x="1" y="21051"/>
                  </a:cubicBezTo>
                  <a:cubicBezTo>
                    <a:pt x="261" y="20968"/>
                    <a:pt x="601" y="20931"/>
                    <a:pt x="1012" y="20931"/>
                  </a:cubicBezTo>
                  <a:cubicBezTo>
                    <a:pt x="4199" y="20931"/>
                    <a:pt x="11689" y="23148"/>
                    <a:pt x="20062" y="23148"/>
                  </a:cubicBezTo>
                  <a:cubicBezTo>
                    <a:pt x="29059" y="23148"/>
                    <a:pt x="39089" y="20443"/>
                    <a:pt x="45928" y="16552"/>
                  </a:cubicBezTo>
                  <a:cubicBezTo>
                    <a:pt x="52828" y="12935"/>
                    <a:pt x="57904" y="5762"/>
                    <a:pt x="65443" y="4273"/>
                  </a:cubicBezTo>
                  <a:cubicBezTo>
                    <a:pt x="62075" y="2435"/>
                    <a:pt x="55130" y="0"/>
                    <a:pt x="47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9"/>
            <p:cNvSpPr/>
            <p:nvPr/>
          </p:nvSpPr>
          <p:spPr>
            <a:xfrm flipH="1">
              <a:off x="714211" y="942012"/>
              <a:ext cx="944379" cy="221672"/>
            </a:xfrm>
            <a:custGeom>
              <a:avLst/>
              <a:gdLst/>
              <a:ahLst/>
              <a:cxnLst/>
              <a:rect l="l" t="t" r="r" b="b"/>
              <a:pathLst>
                <a:path w="35833" h="8411" extrusionOk="0">
                  <a:moveTo>
                    <a:pt x="18192" y="0"/>
                  </a:moveTo>
                  <a:cubicBezTo>
                    <a:pt x="10157" y="0"/>
                    <a:pt x="1333" y="3565"/>
                    <a:pt x="239" y="6994"/>
                  </a:cubicBezTo>
                  <a:cubicBezTo>
                    <a:pt x="0" y="7722"/>
                    <a:pt x="295" y="8009"/>
                    <a:pt x="977" y="8009"/>
                  </a:cubicBezTo>
                  <a:cubicBezTo>
                    <a:pt x="3525" y="8009"/>
                    <a:pt x="11482" y="3998"/>
                    <a:pt x="17226" y="3998"/>
                  </a:cubicBezTo>
                  <a:cubicBezTo>
                    <a:pt x="17581" y="3998"/>
                    <a:pt x="17927" y="4013"/>
                    <a:pt x="18263" y="4045"/>
                  </a:cubicBezTo>
                  <a:cubicBezTo>
                    <a:pt x="24530" y="4677"/>
                    <a:pt x="27580" y="8411"/>
                    <a:pt x="30991" y="8411"/>
                  </a:cubicBezTo>
                  <a:cubicBezTo>
                    <a:pt x="31518" y="8411"/>
                    <a:pt x="32053" y="8322"/>
                    <a:pt x="32610" y="8118"/>
                  </a:cubicBezTo>
                  <a:cubicBezTo>
                    <a:pt x="35832" y="6933"/>
                    <a:pt x="27868" y="459"/>
                    <a:pt x="19510" y="33"/>
                  </a:cubicBezTo>
                  <a:cubicBezTo>
                    <a:pt x="19074" y="11"/>
                    <a:pt x="18634" y="0"/>
                    <a:pt x="18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9"/>
            <p:cNvSpPr/>
            <p:nvPr/>
          </p:nvSpPr>
          <p:spPr>
            <a:xfrm flipH="1">
              <a:off x="1629441" y="2005664"/>
              <a:ext cx="1015774" cy="240199"/>
            </a:xfrm>
            <a:custGeom>
              <a:avLst/>
              <a:gdLst/>
              <a:ahLst/>
              <a:cxnLst/>
              <a:rect l="l" t="t" r="r" b="b"/>
              <a:pathLst>
                <a:path w="38542" h="9114" extrusionOk="0">
                  <a:moveTo>
                    <a:pt x="3867" y="1"/>
                  </a:moveTo>
                  <a:cubicBezTo>
                    <a:pt x="1446" y="1"/>
                    <a:pt x="0" y="1103"/>
                    <a:pt x="2691" y="3259"/>
                  </a:cubicBezTo>
                  <a:cubicBezTo>
                    <a:pt x="6579" y="6422"/>
                    <a:pt x="10800" y="9114"/>
                    <a:pt x="20270" y="9114"/>
                  </a:cubicBezTo>
                  <a:cubicBezTo>
                    <a:pt x="20721" y="9114"/>
                    <a:pt x="21183" y="9108"/>
                    <a:pt x="21658" y="9095"/>
                  </a:cubicBezTo>
                  <a:cubicBezTo>
                    <a:pt x="32357" y="8761"/>
                    <a:pt x="36856" y="8062"/>
                    <a:pt x="38041" y="5205"/>
                  </a:cubicBezTo>
                  <a:cubicBezTo>
                    <a:pt x="38541" y="4017"/>
                    <a:pt x="37864" y="3631"/>
                    <a:pt x="36491" y="3631"/>
                  </a:cubicBezTo>
                  <a:cubicBezTo>
                    <a:pt x="34526" y="3631"/>
                    <a:pt x="31137" y="4421"/>
                    <a:pt x="27737" y="4779"/>
                  </a:cubicBezTo>
                  <a:cubicBezTo>
                    <a:pt x="27299" y="4824"/>
                    <a:pt x="26823" y="4845"/>
                    <a:pt x="26316" y="4845"/>
                  </a:cubicBezTo>
                  <a:cubicBezTo>
                    <a:pt x="20665" y="4845"/>
                    <a:pt x="11163" y="2217"/>
                    <a:pt x="7676" y="767"/>
                  </a:cubicBezTo>
                  <a:cubicBezTo>
                    <a:pt x="6415" y="254"/>
                    <a:pt x="5029" y="1"/>
                    <a:pt x="3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69"/>
          <p:cNvGrpSpPr/>
          <p:nvPr/>
        </p:nvGrpSpPr>
        <p:grpSpPr>
          <a:xfrm>
            <a:off x="6872350" y="2156345"/>
            <a:ext cx="1376237" cy="2576197"/>
            <a:chOff x="6586600" y="2122595"/>
            <a:chExt cx="1376237" cy="2576197"/>
          </a:xfrm>
        </p:grpSpPr>
        <p:sp>
          <p:nvSpPr>
            <p:cNvPr id="2092" name="Google Shape;2092;p69"/>
            <p:cNvSpPr/>
            <p:nvPr/>
          </p:nvSpPr>
          <p:spPr>
            <a:xfrm>
              <a:off x="6586600" y="4263675"/>
              <a:ext cx="1376237" cy="435118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9"/>
            <p:cNvSpPr/>
            <p:nvPr/>
          </p:nvSpPr>
          <p:spPr>
            <a:xfrm>
              <a:off x="7408796" y="4375064"/>
              <a:ext cx="29761" cy="6634"/>
            </a:xfrm>
            <a:custGeom>
              <a:avLst/>
              <a:gdLst/>
              <a:ahLst/>
              <a:cxnLst/>
              <a:rect l="l" t="t" r="r" b="b"/>
              <a:pathLst>
                <a:path w="821" h="183" extrusionOk="0">
                  <a:moveTo>
                    <a:pt x="365" y="1"/>
                  </a:moveTo>
                  <a:lnTo>
                    <a:pt x="0" y="183"/>
                  </a:lnTo>
                  <a:lnTo>
                    <a:pt x="456" y="18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9"/>
            <p:cNvSpPr/>
            <p:nvPr/>
          </p:nvSpPr>
          <p:spPr>
            <a:xfrm>
              <a:off x="6770300" y="2122595"/>
              <a:ext cx="923360" cy="2473084"/>
            </a:xfrm>
            <a:custGeom>
              <a:avLst/>
              <a:gdLst/>
              <a:ahLst/>
              <a:cxnLst/>
              <a:rect l="l" t="t" r="r" b="b"/>
              <a:pathLst>
                <a:path w="25472" h="68223" extrusionOk="0">
                  <a:moveTo>
                    <a:pt x="18089" y="0"/>
                  </a:moveTo>
                  <a:cubicBezTo>
                    <a:pt x="16259" y="0"/>
                    <a:pt x="14442" y="177"/>
                    <a:pt x="12311" y="623"/>
                  </a:cubicBezTo>
                  <a:cubicBezTo>
                    <a:pt x="11186" y="836"/>
                    <a:pt x="10183" y="1505"/>
                    <a:pt x="9544" y="2447"/>
                  </a:cubicBezTo>
                  <a:cubicBezTo>
                    <a:pt x="5715" y="8070"/>
                    <a:pt x="2006" y="13967"/>
                    <a:pt x="760" y="20623"/>
                  </a:cubicBezTo>
                  <a:cubicBezTo>
                    <a:pt x="0" y="24727"/>
                    <a:pt x="213" y="28921"/>
                    <a:pt x="426" y="33086"/>
                  </a:cubicBezTo>
                  <a:lnTo>
                    <a:pt x="2189" y="66885"/>
                  </a:lnTo>
                  <a:cubicBezTo>
                    <a:pt x="7052" y="67706"/>
                    <a:pt x="12219" y="67949"/>
                    <a:pt x="17691" y="68223"/>
                  </a:cubicBezTo>
                  <a:cubicBezTo>
                    <a:pt x="19697" y="66338"/>
                    <a:pt x="22645" y="63025"/>
                    <a:pt x="24651" y="61141"/>
                  </a:cubicBezTo>
                  <a:cubicBezTo>
                    <a:pt x="25472" y="41688"/>
                    <a:pt x="24286" y="22143"/>
                    <a:pt x="24955" y="2690"/>
                  </a:cubicBezTo>
                  <a:cubicBezTo>
                    <a:pt x="25016" y="1505"/>
                    <a:pt x="24104" y="441"/>
                    <a:pt x="22919" y="319"/>
                  </a:cubicBezTo>
                  <a:cubicBezTo>
                    <a:pt x="21171" y="125"/>
                    <a:pt x="19625" y="0"/>
                    <a:pt x="18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9"/>
            <p:cNvSpPr/>
            <p:nvPr/>
          </p:nvSpPr>
          <p:spPr>
            <a:xfrm>
              <a:off x="6857342" y="2157144"/>
              <a:ext cx="733881" cy="744031"/>
            </a:xfrm>
            <a:custGeom>
              <a:avLst/>
              <a:gdLst/>
              <a:ahLst/>
              <a:cxnLst/>
              <a:rect l="l" t="t" r="r" b="b"/>
              <a:pathLst>
                <a:path w="20245" h="20525" extrusionOk="0">
                  <a:moveTo>
                    <a:pt x="14530" y="0"/>
                  </a:moveTo>
                  <a:cubicBezTo>
                    <a:pt x="13606" y="0"/>
                    <a:pt x="12682" y="41"/>
                    <a:pt x="11764" y="126"/>
                  </a:cubicBezTo>
                  <a:cubicBezTo>
                    <a:pt x="11736" y="126"/>
                    <a:pt x="11709" y="125"/>
                    <a:pt x="11682" y="125"/>
                  </a:cubicBezTo>
                  <a:cubicBezTo>
                    <a:pt x="9707" y="125"/>
                    <a:pt x="7891" y="1214"/>
                    <a:pt x="6961" y="2953"/>
                  </a:cubicBezTo>
                  <a:cubicBezTo>
                    <a:pt x="4712" y="6175"/>
                    <a:pt x="3070" y="9792"/>
                    <a:pt x="1460" y="13379"/>
                  </a:cubicBezTo>
                  <a:cubicBezTo>
                    <a:pt x="730" y="15020"/>
                    <a:pt x="1" y="16904"/>
                    <a:pt x="760" y="18515"/>
                  </a:cubicBezTo>
                  <a:cubicBezTo>
                    <a:pt x="1338" y="19579"/>
                    <a:pt x="2402" y="20309"/>
                    <a:pt x="3587" y="20491"/>
                  </a:cubicBezTo>
                  <a:cubicBezTo>
                    <a:pt x="3806" y="20513"/>
                    <a:pt x="4025" y="20524"/>
                    <a:pt x="4242" y="20524"/>
                  </a:cubicBezTo>
                  <a:cubicBezTo>
                    <a:pt x="5228" y="20524"/>
                    <a:pt x="6186" y="20296"/>
                    <a:pt x="7083" y="19822"/>
                  </a:cubicBezTo>
                  <a:cubicBezTo>
                    <a:pt x="10122" y="18363"/>
                    <a:pt x="12037" y="15293"/>
                    <a:pt x="13770" y="12375"/>
                  </a:cubicBezTo>
                  <a:cubicBezTo>
                    <a:pt x="15745" y="9002"/>
                    <a:pt x="17752" y="5658"/>
                    <a:pt x="19727" y="2315"/>
                  </a:cubicBezTo>
                  <a:cubicBezTo>
                    <a:pt x="19970" y="1950"/>
                    <a:pt x="20244" y="1494"/>
                    <a:pt x="20031" y="1008"/>
                  </a:cubicBezTo>
                  <a:cubicBezTo>
                    <a:pt x="19849" y="521"/>
                    <a:pt x="19241" y="369"/>
                    <a:pt x="18724" y="278"/>
                  </a:cubicBezTo>
                  <a:cubicBezTo>
                    <a:pt x="17333" y="95"/>
                    <a:pt x="15930" y="0"/>
                    <a:pt x="1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9"/>
            <p:cNvSpPr/>
            <p:nvPr/>
          </p:nvSpPr>
          <p:spPr>
            <a:xfrm>
              <a:off x="7317930" y="3200834"/>
              <a:ext cx="282134" cy="780136"/>
            </a:xfrm>
            <a:custGeom>
              <a:avLst/>
              <a:gdLst/>
              <a:ahLst/>
              <a:cxnLst/>
              <a:rect l="l" t="t" r="r" b="b"/>
              <a:pathLst>
                <a:path w="7783" h="21521" extrusionOk="0">
                  <a:moveTo>
                    <a:pt x="3892" y="365"/>
                  </a:moveTo>
                  <a:cubicBezTo>
                    <a:pt x="5806" y="365"/>
                    <a:pt x="7417" y="5137"/>
                    <a:pt x="7417" y="10760"/>
                  </a:cubicBezTo>
                  <a:cubicBezTo>
                    <a:pt x="7417" y="16383"/>
                    <a:pt x="5806" y="21155"/>
                    <a:pt x="3892" y="21155"/>
                  </a:cubicBezTo>
                  <a:cubicBezTo>
                    <a:pt x="1977" y="21155"/>
                    <a:pt x="366" y="16383"/>
                    <a:pt x="366" y="10760"/>
                  </a:cubicBezTo>
                  <a:cubicBezTo>
                    <a:pt x="366" y="5137"/>
                    <a:pt x="1977" y="365"/>
                    <a:pt x="3892" y="365"/>
                  </a:cubicBezTo>
                  <a:close/>
                  <a:moveTo>
                    <a:pt x="3892" y="0"/>
                  </a:moveTo>
                  <a:cubicBezTo>
                    <a:pt x="1703" y="0"/>
                    <a:pt x="1" y="4711"/>
                    <a:pt x="1" y="10760"/>
                  </a:cubicBezTo>
                  <a:cubicBezTo>
                    <a:pt x="1" y="16809"/>
                    <a:pt x="1703" y="21520"/>
                    <a:pt x="3892" y="21520"/>
                  </a:cubicBezTo>
                  <a:cubicBezTo>
                    <a:pt x="6080" y="21520"/>
                    <a:pt x="7782" y="16809"/>
                    <a:pt x="7782" y="10760"/>
                  </a:cubicBezTo>
                  <a:cubicBezTo>
                    <a:pt x="7782" y="4711"/>
                    <a:pt x="6080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9"/>
            <p:cNvSpPr/>
            <p:nvPr/>
          </p:nvSpPr>
          <p:spPr>
            <a:xfrm>
              <a:off x="6927853" y="2773265"/>
              <a:ext cx="182954" cy="69455"/>
            </a:xfrm>
            <a:custGeom>
              <a:avLst/>
              <a:gdLst/>
              <a:ahLst/>
              <a:cxnLst/>
              <a:rect l="l" t="t" r="r" b="b"/>
              <a:pathLst>
                <a:path w="5047" h="1916" extrusionOk="0">
                  <a:moveTo>
                    <a:pt x="1" y="1"/>
                  </a:moveTo>
                  <a:lnTo>
                    <a:pt x="1399" y="1916"/>
                  </a:lnTo>
                  <a:lnTo>
                    <a:pt x="5047" y="4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8" name="Google Shape;2098;p69"/>
          <p:cNvSpPr/>
          <p:nvPr/>
        </p:nvSpPr>
        <p:spPr>
          <a:xfrm rot="-8244749" flipH="1">
            <a:off x="-503315" y="2927008"/>
            <a:ext cx="3287405" cy="328748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9" name="Google Shape;2099;p69"/>
          <p:cNvCxnSpPr/>
          <p:nvPr/>
        </p:nvCxnSpPr>
        <p:spPr>
          <a:xfrm rot="10800000">
            <a:off x="2631538" y="3334100"/>
            <a:ext cx="3847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0" name="Google Shape;2100;p69"/>
          <p:cNvSpPr/>
          <p:nvPr/>
        </p:nvSpPr>
        <p:spPr>
          <a:xfrm rot="10800000" flipH="1">
            <a:off x="2490250" y="32600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69"/>
          <p:cNvSpPr/>
          <p:nvPr/>
        </p:nvSpPr>
        <p:spPr>
          <a:xfrm rot="10800000" flipH="1">
            <a:off x="6478750" y="32600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2" name="Google Shape;2102;p69"/>
          <p:cNvGrpSpPr/>
          <p:nvPr/>
        </p:nvGrpSpPr>
        <p:grpSpPr>
          <a:xfrm>
            <a:off x="481101" y="1066525"/>
            <a:ext cx="8090962" cy="3632275"/>
            <a:chOff x="481101" y="1066525"/>
            <a:chExt cx="8090962" cy="3632275"/>
          </a:xfrm>
        </p:grpSpPr>
        <p:sp>
          <p:nvSpPr>
            <p:cNvPr id="2103" name="Google Shape;2103;p69"/>
            <p:cNvSpPr/>
            <p:nvPr/>
          </p:nvSpPr>
          <p:spPr>
            <a:xfrm rot="10800000" flipH="1">
              <a:off x="2890725" y="1066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9"/>
            <p:cNvSpPr/>
            <p:nvPr/>
          </p:nvSpPr>
          <p:spPr>
            <a:xfrm>
              <a:off x="1658088" y="337380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9"/>
            <p:cNvSpPr/>
            <p:nvPr/>
          </p:nvSpPr>
          <p:spPr>
            <a:xfrm>
              <a:off x="6120975" y="2033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9"/>
            <p:cNvSpPr/>
            <p:nvPr/>
          </p:nvSpPr>
          <p:spPr>
            <a:xfrm>
              <a:off x="6226250" y="42225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9"/>
            <p:cNvSpPr/>
            <p:nvPr/>
          </p:nvSpPr>
          <p:spPr>
            <a:xfrm>
              <a:off x="3828525" y="45092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8" name="Google Shape;2108;p69"/>
            <p:cNvGrpSpPr/>
            <p:nvPr/>
          </p:nvGrpSpPr>
          <p:grpSpPr>
            <a:xfrm rot="-7546048">
              <a:off x="707959" y="3053468"/>
              <a:ext cx="161701" cy="641985"/>
              <a:chOff x="7004550" y="3676293"/>
              <a:chExt cx="161700" cy="641982"/>
            </a:xfrm>
          </p:grpSpPr>
          <p:sp>
            <p:nvSpPr>
              <p:cNvPr id="2109" name="Google Shape;2109;p6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6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6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6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3" name="Google Shape;2113;p69"/>
            <p:cNvGrpSpPr/>
            <p:nvPr/>
          </p:nvGrpSpPr>
          <p:grpSpPr>
            <a:xfrm>
              <a:off x="4571995" y="4063851"/>
              <a:ext cx="545147" cy="506901"/>
              <a:chOff x="4818730" y="3307263"/>
              <a:chExt cx="1827512" cy="1699300"/>
            </a:xfrm>
          </p:grpSpPr>
          <p:sp>
            <p:nvSpPr>
              <p:cNvPr id="2114" name="Google Shape;2114;p6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6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6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6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6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6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6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6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6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6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6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6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6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6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6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6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6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6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6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6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6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6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6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6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6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39" name="Google Shape;2139;p69"/>
            <p:cNvSpPr/>
            <p:nvPr/>
          </p:nvSpPr>
          <p:spPr>
            <a:xfrm>
              <a:off x="8430763" y="17194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0E70108-2144-4216-9FB1-CB06D9EEBC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ctronic Sports Company Project Proposal by Slidesgo">
  <a:themeElements>
    <a:clrScheme name="Simple Light">
      <a:dk1>
        <a:srgbClr val="000000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F7743C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633</Words>
  <Application>Microsoft Office PowerPoint</Application>
  <PresentationFormat>On-screen Show (16:9)</PresentationFormat>
  <Paragraphs>82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Arimo</vt:lpstr>
      <vt:lpstr>Roboto Condensed Light</vt:lpstr>
      <vt:lpstr>Arial</vt:lpstr>
      <vt:lpstr>Sora</vt:lpstr>
      <vt:lpstr>Saira SemiCondensed ExtraBold</vt:lpstr>
      <vt:lpstr>Electronic Sports Company Project Proposal by Slidesgo</vt:lpstr>
      <vt:lpstr>Softech Warehouse Company Project Proposal</vt:lpstr>
      <vt:lpstr>5180411140</vt:lpstr>
      <vt:lpstr>Pendahuluan</vt:lpstr>
      <vt:lpstr>Latar belakang</vt:lpstr>
      <vt:lpstr>Rencana Bisnis</vt:lpstr>
      <vt:lpstr>Ide Usaha</vt:lpstr>
      <vt:lpstr>Visi &amp; Misi</vt:lpstr>
      <vt:lpstr>Rencana Pengambangan</vt:lpstr>
      <vt:lpstr>03</vt:lpstr>
      <vt:lpstr>Profil Usaha</vt:lpstr>
      <vt:lpstr>Perizinan Legalitas</vt:lpstr>
      <vt:lpstr>Ruang Lingkup Usaha</vt:lpstr>
      <vt:lpstr>Analisis SWOT</vt:lpstr>
      <vt:lpstr>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Softech Warehouse Company Project Proposal</dc:title>
  <dc:creator>Fachrul Aiw</dc:creator>
  <cp:lastModifiedBy>Fachrul Azhar Imam Wahyudi</cp:lastModifiedBy>
  <cp:revision>6</cp:revision>
  <dcterms:modified xsi:type="dcterms:W3CDTF">2022-01-01T06:48:11Z</dcterms:modified>
</cp:coreProperties>
</file>